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279" r:id="rId2"/>
    <p:sldId id="290" r:id="rId3"/>
    <p:sldId id="292" r:id="rId4"/>
    <p:sldId id="293" r:id="rId5"/>
    <p:sldId id="294" r:id="rId6"/>
    <p:sldId id="295" r:id="rId7"/>
    <p:sldId id="296" r:id="rId8"/>
    <p:sldId id="297" r:id="rId9"/>
    <p:sldId id="299" r:id="rId10"/>
    <p:sldId id="298" r:id="rId11"/>
    <p:sldId id="291" r:id="rId12"/>
    <p:sldId id="278" r:id="rId13"/>
    <p:sldId id="280" r:id="rId14"/>
    <p:sldId id="281" r:id="rId15"/>
    <p:sldId id="282" r:id="rId16"/>
    <p:sldId id="277" r:id="rId17"/>
    <p:sldId id="283" r:id="rId18"/>
    <p:sldId id="289" r:id="rId19"/>
    <p:sldId id="288" r:id="rId20"/>
    <p:sldId id="284" r:id="rId21"/>
    <p:sldId id="285" r:id="rId22"/>
    <p:sldId id="286" r:id="rId23"/>
    <p:sldId id="287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4300"/>
    <a:srgbClr val="D59F0F"/>
    <a:srgbClr val="003E7E"/>
    <a:srgbClr val="646469"/>
    <a:srgbClr val="00829C"/>
    <a:srgbClr val="333399"/>
    <a:srgbClr val="555759"/>
    <a:srgbClr val="203971"/>
    <a:srgbClr val="FFFF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810" autoAdjust="0"/>
    <p:restoredTop sz="99297" autoAdjust="0"/>
  </p:normalViewPr>
  <p:slideViewPr>
    <p:cSldViewPr snapToGrid="0">
      <p:cViewPr>
        <p:scale>
          <a:sx n="97" d="100"/>
          <a:sy n="97" d="100"/>
        </p:scale>
        <p:origin x="156" y="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192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061381966435299E-2"/>
          <c:y val="0.13206339921153801"/>
          <c:w val="0.90517404415392999"/>
          <c:h val="0.745729522359592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3E7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b" anchorCtr="0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3E7E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Cash</c:v>
                </c:pt>
                <c:pt idx="1">
                  <c:v>Municipal</c:v>
                </c:pt>
                <c:pt idx="2">
                  <c:v>Investment 
Grade</c:v>
                </c:pt>
                <c:pt idx="3">
                  <c:v>TIPS</c:v>
                </c:pt>
                <c:pt idx="4">
                  <c:v>High 
Yield</c:v>
                </c:pt>
                <c:pt idx="5">
                  <c:v>Emerging 
Markets</c:v>
                </c:pt>
                <c:pt idx="6">
                  <c:v>United 
States</c:v>
                </c:pt>
                <c:pt idx="7">
                  <c:v>Developed 
Ex-U.S.</c:v>
                </c:pt>
                <c:pt idx="8">
                  <c:v>Emerging
Markets</c:v>
                </c:pt>
                <c:pt idx="9">
                  <c:v>Natural 
Resources</c:v>
                </c:pt>
                <c:pt idx="10">
                  <c:v>Global 
Real Estate</c:v>
                </c:pt>
                <c:pt idx="11">
                  <c:v>Global Listed 
Infrastructure</c:v>
                </c:pt>
              </c:strCache>
            </c:strRef>
          </c:cat>
          <c:val>
            <c:numRef>
              <c:f>Sheet1!$C$2:$C$13</c:f>
              <c:numCache>
                <c:formatCode>0.0</c:formatCode>
                <c:ptCount val="12"/>
                <c:pt idx="0">
                  <c:v>0.81461111399367958</c:v>
                </c:pt>
                <c:pt idx="1">
                  <c:v>5.4483721251185724</c:v>
                </c:pt>
                <c:pt idx="2">
                  <c:v>3.5418469213760684</c:v>
                </c:pt>
                <c:pt idx="3">
                  <c:v>3.0069338933166323</c:v>
                </c:pt>
                <c:pt idx="4">
                  <c:v>7.5030547207820097</c:v>
                </c:pt>
                <c:pt idx="5">
                  <c:v>15.212984913161854</c:v>
                </c:pt>
                <c:pt idx="6">
                  <c:v>21.903467698777423</c:v>
                </c:pt>
                <c:pt idx="7">
                  <c:v>24.812475046269533</c:v>
                </c:pt>
                <c:pt idx="8">
                  <c:v>37.752138871803176</c:v>
                </c:pt>
                <c:pt idx="9">
                  <c:v>22.658828014247767</c:v>
                </c:pt>
                <c:pt idx="10">
                  <c:v>15.012859851159522</c:v>
                </c:pt>
                <c:pt idx="11">
                  <c:v>20.127526295435128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6F0-44AB-801F-EFDD7598C5FA}"/>
            </c:ext>
          </c:extLst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3-year</c:v>
                </c:pt>
              </c:strCache>
            </c:strRef>
          </c:tx>
          <c:spPr>
            <a:solidFill>
              <a:srgbClr val="D59F0F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D59F0F"/>
              </a:solidFill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3C1-41D4-A200-75A0B56DB13B}"/>
              </c:ext>
            </c:extLst>
          </c:dPt>
          <c:dPt>
            <c:idx val="2"/>
            <c:invertIfNegative val="0"/>
            <c:bubble3D val="0"/>
            <c:spPr>
              <a:solidFill>
                <a:srgbClr val="D59F0F"/>
              </a:solidFill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3C1-41D4-A200-75A0B56DB13B}"/>
              </c:ext>
            </c:extLst>
          </c:dPt>
          <c:dPt>
            <c:idx val="3"/>
            <c:invertIfNegative val="0"/>
            <c:bubble3D val="0"/>
            <c:spPr>
              <a:solidFill>
                <a:srgbClr val="D59F0F"/>
              </a:solidFill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3C1-41D4-A200-75A0B56DB13B}"/>
              </c:ext>
            </c:extLst>
          </c:dPt>
          <c:dPt>
            <c:idx val="4"/>
            <c:invertIfNegative val="0"/>
            <c:bubble3D val="0"/>
            <c:spPr>
              <a:solidFill>
                <a:srgbClr val="D59F0F"/>
              </a:solidFill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3C1-41D4-A200-75A0B56DB13B}"/>
              </c:ext>
            </c:extLst>
          </c:dPt>
          <c:dPt>
            <c:idx val="5"/>
            <c:invertIfNegative val="0"/>
            <c:bubble3D val="0"/>
            <c:spPr>
              <a:solidFill>
                <a:srgbClr val="D59F0F"/>
              </a:solidFill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3C1-41D4-A200-75A0B56DB13B}"/>
              </c:ext>
            </c:extLst>
          </c:dPt>
          <c:dPt>
            <c:idx val="6"/>
            <c:invertIfNegative val="0"/>
            <c:bubble3D val="0"/>
            <c:spPr>
              <a:solidFill>
                <a:srgbClr val="D59F0F"/>
              </a:solidFill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3C1-41D4-A200-75A0B56DB13B}"/>
              </c:ext>
            </c:extLst>
          </c:dPt>
          <c:dPt>
            <c:idx val="7"/>
            <c:invertIfNegative val="0"/>
            <c:bubble3D val="0"/>
            <c:spPr>
              <a:solidFill>
                <a:srgbClr val="D59F0F"/>
              </a:solidFill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73C1-41D4-A200-75A0B56DB13B}"/>
              </c:ext>
            </c:extLst>
          </c:dPt>
          <c:dPt>
            <c:idx val="8"/>
            <c:invertIfNegative val="0"/>
            <c:bubble3D val="0"/>
            <c:spPr>
              <a:solidFill>
                <a:srgbClr val="D59F0F"/>
              </a:solidFill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3C1-41D4-A200-75A0B56DB13B}"/>
              </c:ext>
            </c:extLst>
          </c:dPt>
          <c:dPt>
            <c:idx val="9"/>
            <c:invertIfNegative val="0"/>
            <c:bubble3D val="0"/>
            <c:spPr>
              <a:solidFill>
                <a:srgbClr val="D59F0F"/>
              </a:solidFill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73C1-41D4-A200-75A0B56DB13B}"/>
              </c:ext>
            </c:extLst>
          </c:dPt>
          <c:dPt>
            <c:idx val="10"/>
            <c:invertIfNegative val="0"/>
            <c:bubble3D val="0"/>
            <c:spPr>
              <a:solidFill>
                <a:srgbClr val="D59F0F"/>
              </a:solidFill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3C1-41D4-A200-75A0B56DB13B}"/>
              </c:ext>
            </c:extLst>
          </c:dPt>
          <c:dPt>
            <c:idx val="11"/>
            <c:invertIfNegative val="0"/>
            <c:bubble3D val="0"/>
            <c:spPr>
              <a:solidFill>
                <a:srgbClr val="D59F0F"/>
              </a:solidFill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73C1-41D4-A200-75A0B56DB13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b" anchorCtr="0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D59F0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Cash</c:v>
                </c:pt>
                <c:pt idx="1">
                  <c:v>Municipal</c:v>
                </c:pt>
                <c:pt idx="2">
                  <c:v>Investment 
Grade</c:v>
                </c:pt>
                <c:pt idx="3">
                  <c:v>TIPS</c:v>
                </c:pt>
                <c:pt idx="4">
                  <c:v>High 
Yield</c:v>
                </c:pt>
                <c:pt idx="5">
                  <c:v>Emerging 
Markets</c:v>
                </c:pt>
                <c:pt idx="6">
                  <c:v>United 
States</c:v>
                </c:pt>
                <c:pt idx="7">
                  <c:v>Developed 
Ex-U.S.</c:v>
                </c:pt>
                <c:pt idx="8">
                  <c:v>Emerging
Markets</c:v>
                </c:pt>
                <c:pt idx="9">
                  <c:v>Natural 
Resources</c:v>
                </c:pt>
                <c:pt idx="10">
                  <c:v>Global 
Real Estate</c:v>
                </c:pt>
                <c:pt idx="11">
                  <c:v>Global Listed 
Infrastructure</c:v>
                </c:pt>
              </c:strCache>
            </c:strRef>
          </c:cat>
          <c:val>
            <c:numRef>
              <c:f>Sheet1!$B$2:$B$13</c:f>
              <c:numCache>
                <c:formatCode>0.0</c:formatCode>
                <c:ptCount val="12"/>
                <c:pt idx="0">
                  <c:v>0.3663669401238856</c:v>
                </c:pt>
                <c:pt idx="1">
                  <c:v>2.9770414960972325</c:v>
                </c:pt>
                <c:pt idx="2">
                  <c:v>2.238614408953632</c:v>
                </c:pt>
                <c:pt idx="3">
                  <c:v>2.0511965931403475</c:v>
                </c:pt>
                <c:pt idx="4">
                  <c:v>6.3646249677953959</c:v>
                </c:pt>
                <c:pt idx="5">
                  <c:v>2.5257733068135169</c:v>
                </c:pt>
                <c:pt idx="6">
                  <c:v>11.292499008174662</c:v>
                </c:pt>
                <c:pt idx="7">
                  <c:v>7.8840958899570213</c:v>
                </c:pt>
                <c:pt idx="8">
                  <c:v>9.5000431019838683</c:v>
                </c:pt>
                <c:pt idx="9">
                  <c:v>7.2366182613374352</c:v>
                </c:pt>
                <c:pt idx="10">
                  <c:v>6.21603031427993</c:v>
                </c:pt>
                <c:pt idx="11">
                  <c:v>6.1445946642851856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F0-44AB-801F-EFDD7598C5F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0"/>
        <c:axId val="41318656"/>
        <c:axId val="41320448"/>
      </c:barChart>
      <c:catAx>
        <c:axId val="4131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64646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41320448"/>
        <c:crosses val="autoZero"/>
        <c:auto val="1"/>
        <c:lblAlgn val="ctr"/>
        <c:lblOffset val="100"/>
        <c:noMultiLvlLbl val="0"/>
      </c:catAx>
      <c:valAx>
        <c:axId val="41320448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dirty="0">
                    <a:solidFill>
                      <a:schemeClr val="tx2"/>
                    </a:solidFill>
                  </a:rPr>
                  <a:t>Return (%)</a:t>
                </a:r>
              </a:p>
            </c:rich>
          </c:tx>
          <c:layout>
            <c:manualLayout>
              <c:xMode val="edge"/>
              <c:yMode val="edge"/>
              <c:x val="0"/>
              <c:y val="0.4222553274940989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12700">
            <a:solidFill>
              <a:srgbClr val="64646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18656"/>
        <c:crosses val="autoZero"/>
        <c:crossBetween val="between"/>
        <c:majorUnit val="7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7363704486632401"/>
          <c:y val="5.6522508260324698E-2"/>
          <c:w val="0.224146358094339"/>
          <c:h val="6.75595113165947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061381966435299E-2"/>
          <c:y val="0.13206339921153801"/>
          <c:w val="0.90517404415392999"/>
          <c:h val="0.745729522359592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3E7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b" anchorCtr="0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3E7E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Cash</c:v>
                </c:pt>
                <c:pt idx="1">
                  <c:v>Municipal</c:v>
                </c:pt>
                <c:pt idx="2">
                  <c:v>Investment 
Grade</c:v>
                </c:pt>
                <c:pt idx="3">
                  <c:v>TIPS</c:v>
                </c:pt>
                <c:pt idx="4">
                  <c:v>High 
Yield</c:v>
                </c:pt>
                <c:pt idx="5">
                  <c:v>Emerging 
Markets</c:v>
                </c:pt>
                <c:pt idx="6">
                  <c:v>United 
States</c:v>
                </c:pt>
                <c:pt idx="7">
                  <c:v>Developed 
Ex-U.S.</c:v>
                </c:pt>
                <c:pt idx="8">
                  <c:v>Emerging
Markets</c:v>
                </c:pt>
                <c:pt idx="9">
                  <c:v>Natural 
Resources</c:v>
                </c:pt>
                <c:pt idx="10">
                  <c:v>Global 
Real Estate</c:v>
                </c:pt>
                <c:pt idx="11">
                  <c:v>Global Listed 
Infrastructure</c:v>
                </c:pt>
              </c:strCache>
            </c:strRef>
          </c:cat>
          <c:val>
            <c:numRef>
              <c:f>Sheet1!$C$2:$C$13</c:f>
              <c:numCache>
                <c:formatCode>0.0</c:formatCode>
                <c:ptCount val="12"/>
                <c:pt idx="0">
                  <c:v>0.81461111399367958</c:v>
                </c:pt>
                <c:pt idx="1">
                  <c:v>5.4483721251185724</c:v>
                </c:pt>
                <c:pt idx="2">
                  <c:v>3.5418469213760684</c:v>
                </c:pt>
                <c:pt idx="3">
                  <c:v>3.0069338933166323</c:v>
                </c:pt>
                <c:pt idx="4">
                  <c:v>7.5030547207820097</c:v>
                </c:pt>
                <c:pt idx="5">
                  <c:v>15.212984913161854</c:v>
                </c:pt>
                <c:pt idx="6">
                  <c:v>21.903467698777423</c:v>
                </c:pt>
                <c:pt idx="7">
                  <c:v>24.812475046269533</c:v>
                </c:pt>
                <c:pt idx="8">
                  <c:v>37.752138871803176</c:v>
                </c:pt>
                <c:pt idx="9">
                  <c:v>22.658828014247767</c:v>
                </c:pt>
                <c:pt idx="10">
                  <c:v>15.012859851159522</c:v>
                </c:pt>
                <c:pt idx="11">
                  <c:v>20.127526295435128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6F0-44AB-801F-EFDD7598C5FA}"/>
            </c:ext>
          </c:extLst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3-year</c:v>
                </c:pt>
              </c:strCache>
            </c:strRef>
          </c:tx>
          <c:spPr>
            <a:solidFill>
              <a:srgbClr val="D59F0F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D59F0F"/>
              </a:solidFill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3C1-41D4-A200-75A0B56DB13B}"/>
              </c:ext>
            </c:extLst>
          </c:dPt>
          <c:dPt>
            <c:idx val="2"/>
            <c:invertIfNegative val="0"/>
            <c:bubble3D val="0"/>
            <c:spPr>
              <a:solidFill>
                <a:srgbClr val="D59F0F"/>
              </a:solidFill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3C1-41D4-A200-75A0B56DB13B}"/>
              </c:ext>
            </c:extLst>
          </c:dPt>
          <c:dPt>
            <c:idx val="3"/>
            <c:invertIfNegative val="0"/>
            <c:bubble3D val="0"/>
            <c:spPr>
              <a:solidFill>
                <a:srgbClr val="D59F0F"/>
              </a:solidFill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3C1-41D4-A200-75A0B56DB13B}"/>
              </c:ext>
            </c:extLst>
          </c:dPt>
          <c:dPt>
            <c:idx val="4"/>
            <c:invertIfNegative val="0"/>
            <c:bubble3D val="0"/>
            <c:spPr>
              <a:solidFill>
                <a:srgbClr val="D59F0F"/>
              </a:solidFill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3C1-41D4-A200-75A0B56DB13B}"/>
              </c:ext>
            </c:extLst>
          </c:dPt>
          <c:dPt>
            <c:idx val="5"/>
            <c:invertIfNegative val="0"/>
            <c:bubble3D val="0"/>
            <c:spPr>
              <a:solidFill>
                <a:srgbClr val="D59F0F"/>
              </a:solidFill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3C1-41D4-A200-75A0B56DB13B}"/>
              </c:ext>
            </c:extLst>
          </c:dPt>
          <c:dPt>
            <c:idx val="6"/>
            <c:invertIfNegative val="0"/>
            <c:bubble3D val="0"/>
            <c:spPr>
              <a:solidFill>
                <a:srgbClr val="D59F0F"/>
              </a:solidFill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3C1-41D4-A200-75A0B56DB13B}"/>
              </c:ext>
            </c:extLst>
          </c:dPt>
          <c:dPt>
            <c:idx val="7"/>
            <c:invertIfNegative val="0"/>
            <c:bubble3D val="0"/>
            <c:spPr>
              <a:solidFill>
                <a:srgbClr val="D59F0F"/>
              </a:solidFill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73C1-41D4-A200-75A0B56DB13B}"/>
              </c:ext>
            </c:extLst>
          </c:dPt>
          <c:dPt>
            <c:idx val="8"/>
            <c:invertIfNegative val="0"/>
            <c:bubble3D val="0"/>
            <c:spPr>
              <a:solidFill>
                <a:srgbClr val="D59F0F"/>
              </a:solidFill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3C1-41D4-A200-75A0B56DB13B}"/>
              </c:ext>
            </c:extLst>
          </c:dPt>
          <c:dPt>
            <c:idx val="9"/>
            <c:invertIfNegative val="0"/>
            <c:bubble3D val="0"/>
            <c:spPr>
              <a:solidFill>
                <a:srgbClr val="D59F0F"/>
              </a:solidFill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73C1-41D4-A200-75A0B56DB13B}"/>
              </c:ext>
            </c:extLst>
          </c:dPt>
          <c:dPt>
            <c:idx val="10"/>
            <c:invertIfNegative val="0"/>
            <c:bubble3D val="0"/>
            <c:spPr>
              <a:solidFill>
                <a:srgbClr val="D59F0F"/>
              </a:solidFill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3C1-41D4-A200-75A0B56DB13B}"/>
              </c:ext>
            </c:extLst>
          </c:dPt>
          <c:dPt>
            <c:idx val="11"/>
            <c:invertIfNegative val="0"/>
            <c:bubble3D val="0"/>
            <c:spPr>
              <a:solidFill>
                <a:srgbClr val="D59F0F"/>
              </a:solidFill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73C1-41D4-A200-75A0B56DB13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b" anchorCtr="0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D59F0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Cash</c:v>
                </c:pt>
                <c:pt idx="1">
                  <c:v>Municipal</c:v>
                </c:pt>
                <c:pt idx="2">
                  <c:v>Investment 
Grade</c:v>
                </c:pt>
                <c:pt idx="3">
                  <c:v>TIPS</c:v>
                </c:pt>
                <c:pt idx="4">
                  <c:v>High 
Yield</c:v>
                </c:pt>
                <c:pt idx="5">
                  <c:v>Emerging 
Markets</c:v>
                </c:pt>
                <c:pt idx="6">
                  <c:v>United 
States</c:v>
                </c:pt>
                <c:pt idx="7">
                  <c:v>Developed 
Ex-U.S.</c:v>
                </c:pt>
                <c:pt idx="8">
                  <c:v>Emerging
Markets</c:v>
                </c:pt>
                <c:pt idx="9">
                  <c:v>Natural 
Resources</c:v>
                </c:pt>
                <c:pt idx="10">
                  <c:v>Global 
Real Estate</c:v>
                </c:pt>
                <c:pt idx="11">
                  <c:v>Global Listed 
Infrastructure</c:v>
                </c:pt>
              </c:strCache>
            </c:strRef>
          </c:cat>
          <c:val>
            <c:numRef>
              <c:f>Sheet1!$B$2:$B$13</c:f>
              <c:numCache>
                <c:formatCode>0.0</c:formatCode>
                <c:ptCount val="12"/>
                <c:pt idx="0">
                  <c:v>0.3663669401238856</c:v>
                </c:pt>
                <c:pt idx="1">
                  <c:v>2.9770414960972325</c:v>
                </c:pt>
                <c:pt idx="2">
                  <c:v>2.238614408953632</c:v>
                </c:pt>
                <c:pt idx="3">
                  <c:v>2.0511965931403475</c:v>
                </c:pt>
                <c:pt idx="4">
                  <c:v>6.3646249677953959</c:v>
                </c:pt>
                <c:pt idx="5">
                  <c:v>2.5257733068135169</c:v>
                </c:pt>
                <c:pt idx="6">
                  <c:v>11.292499008174662</c:v>
                </c:pt>
                <c:pt idx="7">
                  <c:v>7.8840958899570213</c:v>
                </c:pt>
                <c:pt idx="8">
                  <c:v>9.5000431019838683</c:v>
                </c:pt>
                <c:pt idx="9">
                  <c:v>7.2366182613374352</c:v>
                </c:pt>
                <c:pt idx="10">
                  <c:v>6.21603031427993</c:v>
                </c:pt>
                <c:pt idx="11">
                  <c:v>6.1445946642851856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F0-44AB-801F-EFDD7598C5F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0"/>
        <c:axId val="41435520"/>
        <c:axId val="41437056"/>
      </c:barChart>
      <c:catAx>
        <c:axId val="4143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64646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41437056"/>
        <c:crosses val="autoZero"/>
        <c:auto val="1"/>
        <c:lblAlgn val="ctr"/>
        <c:lblOffset val="100"/>
        <c:noMultiLvlLbl val="0"/>
      </c:catAx>
      <c:valAx>
        <c:axId val="41437056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dirty="0">
                    <a:solidFill>
                      <a:schemeClr val="tx2"/>
                    </a:solidFill>
                  </a:rPr>
                  <a:t>Return (%)</a:t>
                </a:r>
              </a:p>
            </c:rich>
          </c:tx>
          <c:layout>
            <c:manualLayout>
              <c:xMode val="edge"/>
              <c:yMode val="edge"/>
              <c:x val="0"/>
              <c:y val="0.4222553274940989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12700">
            <a:solidFill>
              <a:srgbClr val="64646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35520"/>
        <c:crosses val="autoZero"/>
        <c:crossBetween val="between"/>
        <c:majorUnit val="7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7363704486632401"/>
          <c:y val="5.6522508260324698E-2"/>
          <c:w val="0.224146358094339"/>
          <c:h val="6.75595113165947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8216921941158E-2"/>
          <c:y val="0.136455888690482"/>
          <c:w val="0.88355193261572595"/>
          <c:h val="0.734063924828158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Earnings</c:v>
                </c:pt>
              </c:strCache>
            </c:strRef>
          </c:tx>
          <c:spPr>
            <a:solidFill>
              <a:srgbClr val="003E7E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U.S.</c:v>
                </c:pt>
                <c:pt idx="1">
                  <c:v>Ex-U.S.</c:v>
                </c:pt>
                <c:pt idx="2">
                  <c:v>Emerging Markets</c:v>
                </c:pt>
                <c:pt idx="3">
                  <c:v>U.S.</c:v>
                </c:pt>
                <c:pt idx="4">
                  <c:v>Ex-U.S.</c:v>
                </c:pt>
                <c:pt idx="5">
                  <c:v>Emerging Markets</c:v>
                </c:pt>
              </c:strCache>
            </c:strRef>
          </c:cat>
          <c:val>
            <c:numRef>
              <c:f>Sheet1!$B$2:$B$7</c:f>
              <c:numCache>
                <c:formatCode>_(* #,##0.0_);_(* \(#,##0.0\);_(* "-"??_);_(@_)</c:formatCode>
                <c:ptCount val="6"/>
                <c:pt idx="0">
                  <c:v>12.612452038814691</c:v>
                </c:pt>
                <c:pt idx="1">
                  <c:v>20.522074856791747</c:v>
                </c:pt>
                <c:pt idx="2">
                  <c:v>22.324455169027214</c:v>
                </c:pt>
                <c:pt idx="3">
                  <c:v>13.5</c:v>
                </c:pt>
                <c:pt idx="4">
                  <c:v>6.6</c:v>
                </c:pt>
                <c:pt idx="5">
                  <c:v>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CC-4826-A44A-BFA1907405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Valuations</c:v>
                </c:pt>
              </c:strCache>
            </c:strRef>
          </c:tx>
          <c:spPr>
            <a:solidFill>
              <a:srgbClr val="D59F0F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U.S.</c:v>
                </c:pt>
                <c:pt idx="1">
                  <c:v>Ex-U.S.</c:v>
                </c:pt>
                <c:pt idx="2">
                  <c:v>Emerging Markets</c:v>
                </c:pt>
                <c:pt idx="3">
                  <c:v>U.S.</c:v>
                </c:pt>
                <c:pt idx="4">
                  <c:v>Ex-U.S.</c:v>
                </c:pt>
                <c:pt idx="5">
                  <c:v>Emerging Markets</c:v>
                </c:pt>
              </c:strCache>
            </c:strRef>
          </c:cat>
          <c:val>
            <c:numRef>
              <c:f>Sheet1!$C$2:$C$7</c:f>
              <c:numCache>
                <c:formatCode>0.0</c:formatCode>
                <c:ptCount val="6"/>
                <c:pt idx="0">
                  <c:v>6.8075128535621365</c:v>
                </c:pt>
                <c:pt idx="1">
                  <c:v>-8.826429980276151</c:v>
                </c:pt>
                <c:pt idx="2">
                  <c:v>5.4355400696864287</c:v>
                </c:pt>
                <c:pt idx="3">
                  <c:v>-4.3</c:v>
                </c:pt>
                <c:pt idx="4">
                  <c:v>3.3</c:v>
                </c:pt>
                <c:pt idx="5">
                  <c:v>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ACC-4826-A44A-BFA1907405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Currency</c:v>
                </c:pt>
              </c:strCache>
            </c:strRef>
          </c:tx>
          <c:spPr>
            <a:solidFill>
              <a:srgbClr val="646469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U.S.</c:v>
                </c:pt>
                <c:pt idx="1">
                  <c:v>Ex-U.S.</c:v>
                </c:pt>
                <c:pt idx="2">
                  <c:v>Emerging Markets</c:v>
                </c:pt>
                <c:pt idx="3">
                  <c:v>U.S.</c:v>
                </c:pt>
                <c:pt idx="4">
                  <c:v>Ex-U.S.</c:v>
                </c:pt>
                <c:pt idx="5">
                  <c:v>Emerging Markets</c:v>
                </c:pt>
              </c:strCache>
            </c:strRef>
          </c:cat>
          <c:val>
            <c:numRef>
              <c:f>Sheet1!$D$2:$D$7</c:f>
              <c:numCache>
                <c:formatCode>0.0</c:formatCode>
                <c:ptCount val="6"/>
                <c:pt idx="1">
                  <c:v>9.3306542606456127</c:v>
                </c:pt>
                <c:pt idx="2">
                  <c:v>6.5888746048388569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ACC-4826-A44A-BFA19074058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Dividend</c:v>
                </c:pt>
              </c:strCache>
            </c:strRef>
          </c:tx>
          <c:spPr>
            <a:solidFill>
              <a:srgbClr val="7F4300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U.S.</c:v>
                </c:pt>
                <c:pt idx="1">
                  <c:v>Ex-U.S.</c:v>
                </c:pt>
                <c:pt idx="2">
                  <c:v>Emerging Markets</c:v>
                </c:pt>
                <c:pt idx="3">
                  <c:v>U.S.</c:v>
                </c:pt>
                <c:pt idx="4">
                  <c:v>Ex-U.S.</c:v>
                </c:pt>
                <c:pt idx="5">
                  <c:v>Emerging Markets</c:v>
                </c:pt>
              </c:strCache>
            </c:strRef>
          </c:cat>
          <c:val>
            <c:numRef>
              <c:f>Sheet1!$E$2:$E$7</c:f>
              <c:numCache>
                <c:formatCode>0.0</c:formatCode>
                <c:ptCount val="6"/>
                <c:pt idx="0">
                  <c:v>2.4116365903303922</c:v>
                </c:pt>
                <c:pt idx="1">
                  <c:v>3.7860960248410791</c:v>
                </c:pt>
                <c:pt idx="2">
                  <c:v>3.4029546549835032</c:v>
                </c:pt>
                <c:pt idx="3">
                  <c:v>2</c:v>
                </c:pt>
                <c:pt idx="4">
                  <c:v>3.2</c:v>
                </c:pt>
                <c:pt idx="5">
                  <c:v>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ACC-4826-A44A-BFA1907405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67716224"/>
        <c:axId val="67718144"/>
      </c:barChart>
      <c:lineChart>
        <c:grouping val="stacke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Total Return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U.S.</c:v>
                </c:pt>
                <c:pt idx="1">
                  <c:v>Ex-U.S.</c:v>
                </c:pt>
                <c:pt idx="2">
                  <c:v>Emerging Markets</c:v>
                </c:pt>
                <c:pt idx="3">
                  <c:v>U.S.</c:v>
                </c:pt>
                <c:pt idx="4">
                  <c:v>Ex-U.S.</c:v>
                </c:pt>
                <c:pt idx="5">
                  <c:v>Emerging Markets</c:v>
                </c:pt>
              </c:strCache>
            </c:strRef>
          </c:cat>
          <c:val>
            <c:numRef>
              <c:f>Sheet1!$F$2:$F$7</c:f>
              <c:numCache>
                <c:formatCode>0.0</c:formatCode>
                <c:ptCount val="6"/>
                <c:pt idx="0">
                  <c:v>21.831601482707221</c:v>
                </c:pt>
                <c:pt idx="1">
                  <c:v>24.812395162002289</c:v>
                </c:pt>
                <c:pt idx="2">
                  <c:v>37.751824498536003</c:v>
                </c:pt>
                <c:pt idx="3">
                  <c:v>10.9</c:v>
                </c:pt>
                <c:pt idx="4">
                  <c:v>13.4</c:v>
                </c:pt>
                <c:pt idx="5">
                  <c:v>13.1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7ACC-4826-A44A-BFA1907405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716224"/>
        <c:axId val="67718144"/>
      </c:lineChart>
      <c:catAx>
        <c:axId val="6771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rgbClr val="64646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718144"/>
        <c:crosses val="autoZero"/>
        <c:auto val="1"/>
        <c:lblAlgn val="ctr"/>
        <c:lblOffset val="0"/>
        <c:noMultiLvlLbl val="0"/>
      </c:catAx>
      <c:valAx>
        <c:axId val="67718144"/>
        <c:scaling>
          <c:orientation val="minMax"/>
          <c:max val="40"/>
          <c:min val="-2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dirty="0">
                    <a:solidFill>
                      <a:schemeClr val="tx2"/>
                    </a:solidFill>
                  </a:rPr>
                  <a:t>Return (%)</a:t>
                </a:r>
              </a:p>
            </c:rich>
          </c:tx>
          <c:layout>
            <c:manualLayout>
              <c:xMode val="edge"/>
              <c:yMode val="edge"/>
              <c:x val="8.1783181240670098E-6"/>
              <c:y val="0.40832850166723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12700">
            <a:solidFill>
              <a:srgbClr val="64646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71622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070311002296402"/>
          <c:y val="3.2365206573211402E-2"/>
          <c:w val="0.67901649354695703"/>
          <c:h val="5.67152622956934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533034837679002E-2"/>
          <c:y val="0.13027051589129901"/>
          <c:w val="0.90295222989263602"/>
          <c:h val="0.740249174240793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Coupon Return</c:v>
                </c:pt>
              </c:strCache>
            </c:strRef>
          </c:tx>
          <c:spPr>
            <a:solidFill>
              <a:srgbClr val="003E7E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IG</c:v>
                </c:pt>
                <c:pt idx="1">
                  <c:v>HY</c:v>
                </c:pt>
                <c:pt idx="2">
                  <c:v>EMD</c:v>
                </c:pt>
                <c:pt idx="3">
                  <c:v>IG</c:v>
                </c:pt>
                <c:pt idx="4">
                  <c:v>HY</c:v>
                </c:pt>
                <c:pt idx="5">
                  <c:v>EMD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2.99</c:v>
                </c:pt>
                <c:pt idx="1">
                  <c:v>6.44</c:v>
                </c:pt>
                <c:pt idx="2">
                  <c:v>6.79</c:v>
                </c:pt>
                <c:pt idx="3">
                  <c:v>2.68</c:v>
                </c:pt>
                <c:pt idx="4">
                  <c:v>5.69</c:v>
                </c:pt>
                <c:pt idx="5">
                  <c:v>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C3-489C-9D14-8BB1948C835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Price Return</c:v>
                </c:pt>
              </c:strCache>
            </c:strRef>
          </c:tx>
          <c:spPr>
            <a:solidFill>
              <a:srgbClr val="D59F0F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IG</c:v>
                </c:pt>
                <c:pt idx="1">
                  <c:v>HY</c:v>
                </c:pt>
                <c:pt idx="2">
                  <c:v>EMD</c:v>
                </c:pt>
                <c:pt idx="3">
                  <c:v>IG</c:v>
                </c:pt>
                <c:pt idx="4">
                  <c:v>HY</c:v>
                </c:pt>
                <c:pt idx="5">
                  <c:v>EMD</c:v>
                </c:pt>
              </c:strCache>
            </c:strRef>
          </c:cat>
          <c:val>
            <c:numRef>
              <c:f>Sheet1!$C$2:$C$7</c:f>
              <c:numCache>
                <c:formatCode>0.0</c:formatCode>
                <c:ptCount val="6"/>
                <c:pt idx="0">
                  <c:v>0.55000000000000004</c:v>
                </c:pt>
                <c:pt idx="1">
                  <c:v>1.06</c:v>
                </c:pt>
                <c:pt idx="2">
                  <c:v>8.42</c:v>
                </c:pt>
                <c:pt idx="3">
                  <c:v>0.4</c:v>
                </c:pt>
                <c:pt idx="4">
                  <c:v>0.30999999999999961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BC3-489C-9D14-8BB1948C83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70714112"/>
        <c:axId val="70716032"/>
      </c:barChart>
      <c:lineChart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Total Return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tx1"/>
              </a:solidFill>
              <a:ln w="0">
                <a:noFill/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IG</c:v>
                </c:pt>
                <c:pt idx="1">
                  <c:v>HY</c:v>
                </c:pt>
                <c:pt idx="2">
                  <c:v>EMD</c:v>
                </c:pt>
                <c:pt idx="3">
                  <c:v>IG</c:v>
                </c:pt>
                <c:pt idx="4">
                  <c:v>HY</c:v>
                </c:pt>
                <c:pt idx="5">
                  <c:v>EMD</c:v>
                </c:pt>
              </c:strCache>
            </c:strRef>
          </c:cat>
          <c:val>
            <c:numRef>
              <c:f>Sheet1!$D$2:$D$7</c:f>
              <c:numCache>
                <c:formatCode>0.0</c:formatCode>
                <c:ptCount val="6"/>
                <c:pt idx="0">
                  <c:v>3.54</c:v>
                </c:pt>
                <c:pt idx="1">
                  <c:v>7.51</c:v>
                </c:pt>
                <c:pt idx="2">
                  <c:v>15.21</c:v>
                </c:pt>
                <c:pt idx="3">
                  <c:v>3.1</c:v>
                </c:pt>
                <c:pt idx="4">
                  <c:v>6</c:v>
                </c:pt>
                <c:pt idx="5">
                  <c:v>6.2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BC3-489C-9D14-8BB1948C83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714112"/>
        <c:axId val="70716032"/>
      </c:lineChart>
      <c:catAx>
        <c:axId val="7071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rgbClr val="64646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716032"/>
        <c:crosses val="autoZero"/>
        <c:auto val="1"/>
        <c:lblAlgn val="ctr"/>
        <c:lblOffset val="0"/>
        <c:noMultiLvlLbl val="0"/>
      </c:catAx>
      <c:valAx>
        <c:axId val="70716032"/>
        <c:scaling>
          <c:orientation val="minMax"/>
          <c:max val="16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dirty="0">
                    <a:solidFill>
                      <a:schemeClr val="tx2"/>
                    </a:solidFill>
                  </a:rPr>
                  <a:t>Return (%)</a:t>
                </a:r>
              </a:p>
            </c:rich>
          </c:tx>
          <c:layout>
            <c:manualLayout>
              <c:xMode val="edge"/>
              <c:yMode val="edge"/>
              <c:x val="8.1783181240670098E-6"/>
              <c:y val="0.40832850166723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12700">
            <a:solidFill>
              <a:srgbClr val="64646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714112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8496408189854101"/>
          <c:y val="2.2352217646736401E-2"/>
          <c:w val="0.51382484544181495"/>
          <c:h val="7.13318612042690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368500631409395E-2"/>
          <c:y val="0.14347533578293201"/>
          <c:w val="0.89847834453049702"/>
          <c:h val="0.773192501500061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U.S. (1-yr forward)</c:v>
                </c:pt>
              </c:strCache>
            </c:strRef>
          </c:tx>
          <c:spPr>
            <a:ln w="28575" cap="rnd">
              <a:solidFill>
                <a:srgbClr val="003E7E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3M</c:v>
                </c:pt>
                <c:pt idx="3">
                  <c:v>2Y</c:v>
                </c:pt>
                <c:pt idx="6">
                  <c:v>5Y</c:v>
                </c:pt>
                <c:pt idx="8">
                  <c:v>7Y</c:v>
                </c:pt>
                <c:pt idx="11">
                  <c:v>10Y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1.9222999999999999</c:v>
                </c:pt>
                <c:pt idx="1">
                  <c:v>1.9376</c:v>
                </c:pt>
                <c:pt idx="2">
                  <c:v>1.9476</c:v>
                </c:pt>
                <c:pt idx="3">
                  <c:v>2.0541</c:v>
                </c:pt>
                <c:pt idx="4">
                  <c:v>2.1932</c:v>
                </c:pt>
                <c:pt idx="5">
                  <c:v>2.2673999999999999</c:v>
                </c:pt>
                <c:pt idx="6">
                  <c:v>2.3416000000000001</c:v>
                </c:pt>
                <c:pt idx="7">
                  <c:v>2.3801000000000001</c:v>
                </c:pt>
                <c:pt idx="8">
                  <c:v>2.4186000000000001</c:v>
                </c:pt>
                <c:pt idx="9">
                  <c:v>2.4483999999999999</c:v>
                </c:pt>
                <c:pt idx="10">
                  <c:v>2.4782999999999999</c:v>
                </c:pt>
                <c:pt idx="11">
                  <c:v>2.5081000000000002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3D9-4135-B4E8-BBCBFAC849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Europe</c:v>
                </c:pt>
              </c:strCache>
            </c:strRef>
          </c:tx>
          <c:spPr>
            <a:ln w="28575" cap="rnd">
              <a:solidFill>
                <a:srgbClr val="7F43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3M</c:v>
                </c:pt>
                <c:pt idx="3">
                  <c:v>2Y</c:v>
                </c:pt>
                <c:pt idx="6">
                  <c:v>5Y</c:v>
                </c:pt>
                <c:pt idx="8">
                  <c:v>7Y</c:v>
                </c:pt>
                <c:pt idx="11">
                  <c:v>10Y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-0.74050000000000005</c:v>
                </c:pt>
                <c:pt idx="1">
                  <c:v>-0.7359</c:v>
                </c:pt>
                <c:pt idx="2">
                  <c:v>-0.73260000000000003</c:v>
                </c:pt>
                <c:pt idx="3">
                  <c:v>-0.58450000000000002</c:v>
                </c:pt>
                <c:pt idx="4">
                  <c:v>-0.43130000000000002</c:v>
                </c:pt>
                <c:pt idx="5">
                  <c:v>-0.2505</c:v>
                </c:pt>
                <c:pt idx="6">
                  <c:v>-9.11E-2</c:v>
                </c:pt>
                <c:pt idx="7">
                  <c:v>3.8600000000000002E-2</c:v>
                </c:pt>
                <c:pt idx="8">
                  <c:v>0.16800000000000001</c:v>
                </c:pt>
                <c:pt idx="9">
                  <c:v>0.31259999999999999</c:v>
                </c:pt>
                <c:pt idx="10">
                  <c:v>0.46200000000000002</c:v>
                </c:pt>
                <c:pt idx="11">
                  <c:v>0.57440000000000002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3D9-4135-B4E8-BBCBFAC849E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Japan</c:v>
                </c:pt>
              </c:strCache>
            </c:strRef>
          </c:tx>
          <c:spPr>
            <a:ln w="28575" cap="rnd">
              <a:solidFill>
                <a:srgbClr val="D59F0F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3M</c:v>
                </c:pt>
                <c:pt idx="3">
                  <c:v>2Y</c:v>
                </c:pt>
                <c:pt idx="6">
                  <c:v>5Y</c:v>
                </c:pt>
                <c:pt idx="8">
                  <c:v>7Y</c:v>
                </c:pt>
                <c:pt idx="11">
                  <c:v>10Y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-0.12820000000000001</c:v>
                </c:pt>
                <c:pt idx="1">
                  <c:v>-0.1278</c:v>
                </c:pt>
                <c:pt idx="2">
                  <c:v>-0.12820000000000001</c:v>
                </c:pt>
                <c:pt idx="3">
                  <c:v>-9.9299999999999999E-2</c:v>
                </c:pt>
                <c:pt idx="4">
                  <c:v>-0.1038</c:v>
                </c:pt>
                <c:pt idx="5">
                  <c:v>-9.0300000000000005E-2</c:v>
                </c:pt>
                <c:pt idx="6">
                  <c:v>-6.9800000000000001E-2</c:v>
                </c:pt>
                <c:pt idx="7">
                  <c:v>-5.57E-2</c:v>
                </c:pt>
                <c:pt idx="8">
                  <c:v>-6.6E-3</c:v>
                </c:pt>
                <c:pt idx="9">
                  <c:v>3.1099999999999999E-2</c:v>
                </c:pt>
                <c:pt idx="10">
                  <c:v>7.1900000000000006E-2</c:v>
                </c:pt>
                <c:pt idx="11">
                  <c:v>0.15240000000000001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3D9-4135-B4E8-BBCBFAC849E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U.S. (as of 12/31/17)</c:v>
                </c:pt>
              </c:strCache>
            </c:strRef>
          </c:tx>
          <c:spPr>
            <a:ln>
              <a:solidFill>
                <a:srgbClr val="003E7E"/>
              </a:solidFill>
              <a:prstDash val="dash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3M</c:v>
                </c:pt>
                <c:pt idx="3">
                  <c:v>2Y</c:v>
                </c:pt>
                <c:pt idx="6">
                  <c:v>5Y</c:v>
                </c:pt>
                <c:pt idx="8">
                  <c:v>7Y</c:v>
                </c:pt>
                <c:pt idx="11">
                  <c:v>10Y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1.3756999999999999</c:v>
                </c:pt>
                <c:pt idx="1">
                  <c:v>1.5270000000000001</c:v>
                </c:pt>
                <c:pt idx="2">
                  <c:v>1.7316</c:v>
                </c:pt>
                <c:pt idx="3">
                  <c:v>1.883</c:v>
                </c:pt>
                <c:pt idx="4">
                  <c:v>1.9706999999999999</c:v>
                </c:pt>
                <c:pt idx="5">
                  <c:v>2.0885499999999997</c:v>
                </c:pt>
                <c:pt idx="6">
                  <c:v>2.2063999999999999</c:v>
                </c:pt>
                <c:pt idx="7">
                  <c:v>2.2695499999999997</c:v>
                </c:pt>
                <c:pt idx="8">
                  <c:v>2.3327</c:v>
                </c:pt>
                <c:pt idx="9">
                  <c:v>2.3569333333333335</c:v>
                </c:pt>
                <c:pt idx="10">
                  <c:v>2.3811666666666671</c:v>
                </c:pt>
                <c:pt idx="11">
                  <c:v>2.4054000000000002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Europe</c:v>
                </c:pt>
              </c:strCache>
            </c:strRef>
          </c:tx>
          <c:spPr>
            <a:ln>
              <a:solidFill>
                <a:srgbClr val="7F4300"/>
              </a:solidFill>
              <a:prstDash val="dash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3M</c:v>
                </c:pt>
                <c:pt idx="3">
                  <c:v>2Y</c:v>
                </c:pt>
                <c:pt idx="6">
                  <c:v>5Y</c:v>
                </c:pt>
                <c:pt idx="8">
                  <c:v>7Y</c:v>
                </c:pt>
                <c:pt idx="11">
                  <c:v>10Y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-0.78100000000000003</c:v>
                </c:pt>
                <c:pt idx="1">
                  <c:v>-0.753</c:v>
                </c:pt>
                <c:pt idx="2">
                  <c:v>-0.68799999999999994</c:v>
                </c:pt>
                <c:pt idx="3">
                  <c:v>-0.63900000000000001</c:v>
                </c:pt>
                <c:pt idx="4">
                  <c:v>-0.55200000000000005</c:v>
                </c:pt>
                <c:pt idx="5">
                  <c:v>-0.38800000000000001</c:v>
                </c:pt>
                <c:pt idx="6">
                  <c:v>-0.20699999999999999</c:v>
                </c:pt>
                <c:pt idx="7">
                  <c:v>-9.9000000000000005E-2</c:v>
                </c:pt>
                <c:pt idx="8">
                  <c:v>3.1E-2</c:v>
                </c:pt>
                <c:pt idx="9">
                  <c:v>0.14299999999999999</c:v>
                </c:pt>
                <c:pt idx="10">
                  <c:v>0.28000000000000003</c:v>
                </c:pt>
                <c:pt idx="11">
                  <c:v>0.42299999999999999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Japan</c:v>
                </c:pt>
              </c:strCache>
            </c:strRef>
          </c:tx>
          <c:spPr>
            <a:ln>
              <a:solidFill>
                <a:srgbClr val="D59F0F"/>
              </a:solidFill>
              <a:prstDash val="dash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3M</c:v>
                </c:pt>
                <c:pt idx="3">
                  <c:v>2Y</c:v>
                </c:pt>
                <c:pt idx="6">
                  <c:v>5Y</c:v>
                </c:pt>
                <c:pt idx="8">
                  <c:v>7Y</c:v>
                </c:pt>
                <c:pt idx="11">
                  <c:v>10Y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-0.156</c:v>
                </c:pt>
                <c:pt idx="1">
                  <c:v>-0.158</c:v>
                </c:pt>
                <c:pt idx="2">
                  <c:v>-0.153</c:v>
                </c:pt>
                <c:pt idx="3">
                  <c:v>-0.14099999999999999</c:v>
                </c:pt>
                <c:pt idx="4">
                  <c:v>-0.121</c:v>
                </c:pt>
                <c:pt idx="5">
                  <c:v>-0.11899999999999999</c:v>
                </c:pt>
                <c:pt idx="6">
                  <c:v>-0.107</c:v>
                </c:pt>
                <c:pt idx="7">
                  <c:v>-8.6999999999999994E-2</c:v>
                </c:pt>
                <c:pt idx="8">
                  <c:v>-6.2E-2</c:v>
                </c:pt>
                <c:pt idx="9">
                  <c:v>-3.1E-2</c:v>
                </c:pt>
                <c:pt idx="10">
                  <c:v>5.0000000000000001E-3</c:v>
                </c:pt>
                <c:pt idx="11">
                  <c:v>4.2999999999999997E-2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84128"/>
        <c:axId val="39994112"/>
      </c:lineChart>
      <c:catAx>
        <c:axId val="3998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rgbClr val="64646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94112"/>
        <c:crosses val="autoZero"/>
        <c:auto val="1"/>
        <c:lblAlgn val="ctr"/>
        <c:lblOffset val="100"/>
        <c:noMultiLvlLbl val="0"/>
      </c:catAx>
      <c:valAx>
        <c:axId val="399941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dirty="0" smtClean="0">
                    <a:solidFill>
                      <a:schemeClr val="tx2"/>
                    </a:solidFill>
                  </a:rPr>
                  <a:t>Yield (%)</a:t>
                </a:r>
                <a:endParaRPr lang="en-US" sz="1050" dirty="0">
                  <a:solidFill>
                    <a:schemeClr val="tx2"/>
                  </a:solidFill>
                </a:endParaRPr>
              </a:p>
            </c:rich>
          </c:tx>
          <c:layout>
            <c:manualLayout>
              <c:xMode val="edge"/>
              <c:yMode val="edge"/>
              <c:x val="6.2379143163948337E-3"/>
              <c:y val="0.4518177147967402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>
            <a:solidFill>
              <a:srgbClr val="64646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8412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0.06463</cdr:x>
      <cdr:y>0.19335</cdr:y>
    </cdr:from>
    <cdr:to>
      <cdr:x>0.59212</cdr:x>
      <cdr:y>0.99535</cdr:y>
    </cdr:to>
    <cdr:sp macro="" textlink="">
      <cdr:nvSpPr>
        <cdr:cNvPr id="4" name="Rectangle 3">
          <a:extLst xmlns:a="http://schemas.openxmlformats.org/drawingml/2006/main">
            <a:ext uri="{FF2B5EF4-FFF2-40B4-BE49-F238E27FC236}">
              <a16:creationId xmlns:lc="http://schemas.openxmlformats.org/drawingml/2006/lockedCanvas" xmlns="" xmlns:a16="http://schemas.microsoft.com/office/drawing/2014/main" xmlns:p="http://schemas.openxmlformats.org/presentationml/2006/main" xmlns:r="http://schemas.openxmlformats.org/officeDocument/2006/relationships" id="{4E9CE455-3B03-45BB-B40A-A9B411EF953A}"/>
            </a:ext>
          </a:extLst>
        </cdr:cNvPr>
        <cdr:cNvSpPr/>
      </cdr:nvSpPr>
      <cdr:spPr>
        <a:xfrm xmlns:a="http://schemas.openxmlformats.org/drawingml/2006/main">
          <a:off x="552605" y="818316"/>
          <a:ext cx="4510086" cy="339431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8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buNone/>
          </a:pPr>
          <a:endParaRPr lang="en-US" dirty="0">
            <a:latin typeface="+mj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0.13686</cdr:x>
      <cdr:y>0.95052</cdr:y>
    </cdr:from>
    <cdr:to>
      <cdr:x>0.50351</cdr:x>
      <cdr:y>0.98919</cdr:y>
    </cdr:to>
    <cdr:sp macro="" textlink="">
      <cdr:nvSpPr>
        <cdr:cNvPr id="2" name="TextBox 8">
          <a:extLst xmlns:a="http://schemas.openxmlformats.org/drawingml/2006/main">
            <a:ext uri="{FF2B5EF4-FFF2-40B4-BE49-F238E27FC236}">
              <a16:creationId xmlns:lc="http://schemas.openxmlformats.org/drawingml/2006/lockedCanvas" xmlns="" xmlns:a16="http://schemas.microsoft.com/office/drawing/2014/main" xmlns:p="http://schemas.openxmlformats.org/presentationml/2006/main" xmlns:r="http://schemas.openxmlformats.org/officeDocument/2006/relationships" id="{C37D3482-0F91-48A8-B397-9C69DAC3462E}"/>
            </a:ext>
          </a:extLst>
        </cdr:cNvPr>
        <cdr:cNvSpPr txBox="1"/>
      </cdr:nvSpPr>
      <cdr:spPr>
        <a:xfrm xmlns:a="http://schemas.openxmlformats.org/drawingml/2006/main">
          <a:off x="1182915" y="3972542"/>
          <a:ext cx="3169148" cy="1615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buClr>
              <a:schemeClr val="bg2"/>
            </a:buClr>
            <a:buSzPct val="100000"/>
            <a:buFont typeface="Wingdings" pitchFamily="2" charset="2"/>
            <a:buChar char="•"/>
            <a:defRPr sz="1000" b="1" kern="1200">
              <a:solidFill>
                <a:schemeClr val="tx1"/>
              </a:solidFill>
              <a:latin typeface="Century Gothic" pitchFamily="34" charset="0"/>
              <a:ea typeface="+mn-ea"/>
              <a:cs typeface="Arial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buClr>
              <a:schemeClr val="bg2"/>
            </a:buClr>
            <a:buSzPct val="100000"/>
            <a:buFont typeface="Wingdings" pitchFamily="2" charset="2"/>
            <a:buChar char="•"/>
            <a:defRPr sz="1000" b="1" kern="1200">
              <a:solidFill>
                <a:schemeClr val="tx1"/>
              </a:solidFill>
              <a:latin typeface="Century Gothic" pitchFamily="34" charset="0"/>
              <a:ea typeface="+mn-ea"/>
              <a:cs typeface="Arial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buClr>
              <a:schemeClr val="bg2"/>
            </a:buClr>
            <a:buSzPct val="100000"/>
            <a:buFont typeface="Wingdings" pitchFamily="2" charset="2"/>
            <a:buChar char="•"/>
            <a:defRPr sz="1000" b="1" kern="1200">
              <a:solidFill>
                <a:schemeClr val="tx1"/>
              </a:solidFill>
              <a:latin typeface="Century Gothic" pitchFamily="34" charset="0"/>
              <a:ea typeface="+mn-ea"/>
              <a:cs typeface="Arial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buClr>
              <a:schemeClr val="bg2"/>
            </a:buClr>
            <a:buSzPct val="100000"/>
            <a:buFont typeface="Wingdings" pitchFamily="2" charset="2"/>
            <a:buChar char="•"/>
            <a:defRPr sz="1000" b="1" kern="1200">
              <a:solidFill>
                <a:schemeClr val="tx1"/>
              </a:solidFill>
              <a:latin typeface="Century Gothic" pitchFamily="34" charset="0"/>
              <a:ea typeface="+mn-ea"/>
              <a:cs typeface="Arial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buClr>
              <a:schemeClr val="bg2"/>
            </a:buClr>
            <a:buSzPct val="100000"/>
            <a:buFont typeface="Wingdings" pitchFamily="2" charset="2"/>
            <a:buChar char="•"/>
            <a:defRPr sz="1000" b="1" kern="1200">
              <a:solidFill>
                <a:schemeClr val="tx1"/>
              </a:solidFill>
              <a:latin typeface="Century Gothic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1000" b="1" kern="1200">
              <a:solidFill>
                <a:schemeClr val="tx1"/>
              </a:solidFill>
              <a:latin typeface="Century Gothic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1000" b="1" kern="1200">
              <a:solidFill>
                <a:schemeClr val="tx1"/>
              </a:solidFill>
              <a:latin typeface="Century Gothic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1000" b="1" kern="1200">
              <a:solidFill>
                <a:schemeClr val="tx1"/>
              </a:solidFill>
              <a:latin typeface="Century Gothic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1000" b="1" kern="1200">
              <a:solidFill>
                <a:schemeClr val="tx1"/>
              </a:solidFill>
              <a:latin typeface="Century Gothic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>
            <a:buNone/>
          </a:pPr>
          <a:r>
            <a:rPr lang="en-US" sz="1050" b="1" dirty="0">
              <a:solidFill>
                <a:srgbClr val="646469"/>
              </a:solidFill>
              <a:latin typeface="+mj-lt"/>
            </a:rPr>
            <a:t>2017 RETURNS</a:t>
          </a:r>
        </a:p>
      </cdr:txBody>
    </cdr:sp>
  </cdr:relSizeAnchor>
  <cdr:relSizeAnchor xmlns:cdr="http://schemas.openxmlformats.org/drawingml/2006/chartDrawing">
    <cdr:from>
      <cdr:x>0.5782</cdr:x>
      <cdr:y>0.95052</cdr:y>
    </cdr:from>
    <cdr:to>
      <cdr:x>0.94374</cdr:x>
      <cdr:y>0.98919</cdr:y>
    </cdr:to>
    <cdr:sp macro="" textlink="">
      <cdr:nvSpPr>
        <cdr:cNvPr id="3" name="TextBox 9">
          <a:extLst xmlns:a="http://schemas.openxmlformats.org/drawingml/2006/main">
            <a:ext uri="{FF2B5EF4-FFF2-40B4-BE49-F238E27FC236}">
              <a16:creationId xmlns:lc="http://schemas.openxmlformats.org/drawingml/2006/lockedCanvas" xmlns="" xmlns:a16="http://schemas.microsoft.com/office/drawing/2014/main" xmlns:p="http://schemas.openxmlformats.org/presentationml/2006/main" xmlns:r="http://schemas.openxmlformats.org/officeDocument/2006/relationships" id="{275F59A9-9E13-40E9-BEAA-353540113088}"/>
            </a:ext>
          </a:extLst>
        </cdr:cNvPr>
        <cdr:cNvSpPr txBox="1"/>
      </cdr:nvSpPr>
      <cdr:spPr>
        <a:xfrm xmlns:a="http://schemas.openxmlformats.org/drawingml/2006/main">
          <a:off x="4997598" y="3972542"/>
          <a:ext cx="3159548" cy="1615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buClr>
              <a:schemeClr val="bg2"/>
            </a:buClr>
            <a:buSzPct val="100000"/>
            <a:buFont typeface="Wingdings" pitchFamily="2" charset="2"/>
            <a:buChar char="•"/>
            <a:defRPr sz="1000" b="1" kern="1200">
              <a:solidFill>
                <a:schemeClr val="tx1"/>
              </a:solidFill>
              <a:latin typeface="Century Gothic" pitchFamily="34" charset="0"/>
              <a:ea typeface="+mn-ea"/>
              <a:cs typeface="Arial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buClr>
              <a:schemeClr val="bg2"/>
            </a:buClr>
            <a:buSzPct val="100000"/>
            <a:buFont typeface="Wingdings" pitchFamily="2" charset="2"/>
            <a:buChar char="•"/>
            <a:defRPr sz="1000" b="1" kern="1200">
              <a:solidFill>
                <a:schemeClr val="tx1"/>
              </a:solidFill>
              <a:latin typeface="Century Gothic" pitchFamily="34" charset="0"/>
              <a:ea typeface="+mn-ea"/>
              <a:cs typeface="Arial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buClr>
              <a:schemeClr val="bg2"/>
            </a:buClr>
            <a:buSzPct val="100000"/>
            <a:buFont typeface="Wingdings" pitchFamily="2" charset="2"/>
            <a:buChar char="•"/>
            <a:defRPr sz="1000" b="1" kern="1200">
              <a:solidFill>
                <a:schemeClr val="tx1"/>
              </a:solidFill>
              <a:latin typeface="Century Gothic" pitchFamily="34" charset="0"/>
              <a:ea typeface="+mn-ea"/>
              <a:cs typeface="Arial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buClr>
              <a:schemeClr val="bg2"/>
            </a:buClr>
            <a:buSzPct val="100000"/>
            <a:buFont typeface="Wingdings" pitchFamily="2" charset="2"/>
            <a:buChar char="•"/>
            <a:defRPr sz="1000" b="1" kern="1200">
              <a:solidFill>
                <a:schemeClr val="tx1"/>
              </a:solidFill>
              <a:latin typeface="Century Gothic" pitchFamily="34" charset="0"/>
              <a:ea typeface="+mn-ea"/>
              <a:cs typeface="Arial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buClr>
              <a:schemeClr val="bg2"/>
            </a:buClr>
            <a:buSzPct val="100000"/>
            <a:buFont typeface="Wingdings" pitchFamily="2" charset="2"/>
            <a:buChar char="•"/>
            <a:defRPr sz="1000" b="1" kern="1200">
              <a:solidFill>
                <a:schemeClr val="tx1"/>
              </a:solidFill>
              <a:latin typeface="Century Gothic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1000" b="1" kern="1200">
              <a:solidFill>
                <a:schemeClr val="tx1"/>
              </a:solidFill>
              <a:latin typeface="Century Gothic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1000" b="1" kern="1200">
              <a:solidFill>
                <a:schemeClr val="tx1"/>
              </a:solidFill>
              <a:latin typeface="Century Gothic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1000" b="1" kern="1200">
              <a:solidFill>
                <a:schemeClr val="tx1"/>
              </a:solidFill>
              <a:latin typeface="Century Gothic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1000" b="1" kern="1200">
              <a:solidFill>
                <a:schemeClr val="tx1"/>
              </a:solidFill>
              <a:latin typeface="Century Gothic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>
            <a:buNone/>
          </a:pPr>
          <a:r>
            <a:rPr lang="en-US" sz="1050" b="1" dirty="0">
              <a:solidFill>
                <a:srgbClr val="646469"/>
              </a:solidFill>
              <a:latin typeface="+mj-lt"/>
            </a:rPr>
            <a:t>2018 FORECASTS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84" charset="-128"/>
              </a:defRPr>
            </a:lvl1pPr>
          </a:lstStyle>
          <a:p>
            <a:pPr>
              <a:defRPr/>
            </a:pPr>
            <a:fld id="{AF94C944-9BBF-4AFE-9F82-877C0D158C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542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84" charset="-128"/>
              </a:defRPr>
            </a:lvl1pPr>
          </a:lstStyle>
          <a:p>
            <a:pPr>
              <a:defRPr/>
            </a:pPr>
            <a:fld id="{BAE08F02-57CE-4B29-AEA6-716AF3AC7B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3150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goldmaze_pp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"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1114425"/>
            <a:ext cx="9144000" cy="3228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pitchFamily="84" charset="-128"/>
            </a:endParaRPr>
          </a:p>
        </p:txBody>
      </p:sp>
      <p:grpSp>
        <p:nvGrpSpPr>
          <p:cNvPr id="6" name="Group 17"/>
          <p:cNvGrpSpPr>
            <a:grpSpLocks/>
          </p:cNvGrpSpPr>
          <p:nvPr userDrawn="1"/>
        </p:nvGrpSpPr>
        <p:grpSpPr bwMode="auto">
          <a:xfrm>
            <a:off x="0" y="1119188"/>
            <a:ext cx="9144000" cy="3224212"/>
            <a:chOff x="0" y="705"/>
            <a:chExt cx="4746" cy="2031"/>
          </a:xfrm>
        </p:grpSpPr>
        <p:sp>
          <p:nvSpPr>
            <p:cNvPr id="7" name="Line 12"/>
            <p:cNvSpPr>
              <a:spLocks noChangeShapeType="1"/>
            </p:cNvSpPr>
            <p:nvPr userDrawn="1"/>
          </p:nvSpPr>
          <p:spPr bwMode="auto">
            <a:xfrm>
              <a:off x="0" y="705"/>
              <a:ext cx="4746" cy="0"/>
            </a:xfrm>
            <a:prstGeom prst="line">
              <a:avLst/>
            </a:prstGeom>
            <a:noFill/>
            <a:ln w="12700">
              <a:solidFill>
                <a:srgbClr val="20397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ＭＳ Ｐゴシック" pitchFamily="84" charset="-128"/>
              </a:endParaRPr>
            </a:p>
          </p:txBody>
        </p:sp>
        <p:sp>
          <p:nvSpPr>
            <p:cNvPr id="8" name="Line 14"/>
            <p:cNvSpPr>
              <a:spLocks noChangeShapeType="1"/>
            </p:cNvSpPr>
            <p:nvPr userDrawn="1"/>
          </p:nvSpPr>
          <p:spPr bwMode="auto">
            <a:xfrm>
              <a:off x="0" y="2736"/>
              <a:ext cx="4746" cy="0"/>
            </a:xfrm>
            <a:prstGeom prst="line">
              <a:avLst/>
            </a:prstGeom>
            <a:noFill/>
            <a:ln w="12700">
              <a:solidFill>
                <a:srgbClr val="20397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ＭＳ Ｐゴシック" pitchFamily="84" charset="-128"/>
              </a:endParaRPr>
            </a:p>
          </p:txBody>
        </p:sp>
      </p:grpSp>
      <p:pic>
        <p:nvPicPr>
          <p:cNvPr id="9" name="Picture 15" descr="IMG_VER_color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0"/>
            <a:ext cx="123507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8"/>
          <p:cNvSpPr>
            <a:spLocks noChangeShapeType="1"/>
          </p:cNvSpPr>
          <p:nvPr userDrawn="1"/>
        </p:nvSpPr>
        <p:spPr bwMode="auto">
          <a:xfrm>
            <a:off x="7162800" y="1117600"/>
            <a:ext cx="0" cy="3213100"/>
          </a:xfrm>
          <a:prstGeom prst="line">
            <a:avLst/>
          </a:prstGeom>
          <a:noFill/>
          <a:ln w="6350">
            <a:solidFill>
              <a:srgbClr val="20397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pitchFamily="84" charset="-128"/>
            </a:endParaRPr>
          </a:p>
        </p:txBody>
      </p:sp>
      <p:sp>
        <p:nvSpPr>
          <p:cNvPr id="11" name="Rectangle 19"/>
          <p:cNvSpPr>
            <a:spLocks noChangeArrowheads="1"/>
          </p:cNvSpPr>
          <p:nvPr userDrawn="1"/>
        </p:nvSpPr>
        <p:spPr bwMode="auto">
          <a:xfrm>
            <a:off x="7567613" y="4268788"/>
            <a:ext cx="1187450" cy="74612"/>
          </a:xfrm>
          <a:prstGeom prst="rect">
            <a:avLst/>
          </a:prstGeom>
          <a:solidFill>
            <a:srgbClr val="20397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pitchFamily="84" charset="-128"/>
            </a:endParaRPr>
          </a:p>
        </p:txBody>
      </p:sp>
      <p:sp>
        <p:nvSpPr>
          <p:cNvPr id="12" name="Rectangle 20"/>
          <p:cNvSpPr>
            <a:spLocks noChangeArrowheads="1"/>
          </p:cNvSpPr>
          <p:nvPr userDrawn="1"/>
        </p:nvSpPr>
        <p:spPr bwMode="auto">
          <a:xfrm>
            <a:off x="7567613" y="1123950"/>
            <a:ext cx="1187450" cy="74613"/>
          </a:xfrm>
          <a:prstGeom prst="rect">
            <a:avLst/>
          </a:prstGeom>
          <a:solidFill>
            <a:srgbClr val="20397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pitchFamily="84" charset="-128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727200"/>
            <a:ext cx="7162800" cy="990600"/>
          </a:xfrm>
        </p:spPr>
        <p:txBody>
          <a:bodyPr/>
          <a:lstStyle>
            <a:lvl1pPr algn="ctr">
              <a:defRPr>
                <a:solidFill>
                  <a:srgbClr val="20397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763" y="2819400"/>
            <a:ext cx="7158037" cy="736600"/>
          </a:xfrm>
        </p:spPr>
        <p:txBody>
          <a:bodyPr/>
          <a:lstStyle>
            <a:lvl1pPr marL="0" indent="0" algn="ctr">
              <a:buFont typeface="Times" pitchFamily="84" charset="0"/>
              <a:buNone/>
              <a:defRPr sz="2000">
                <a:solidFill>
                  <a:srgbClr val="82430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0774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8739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44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304800"/>
            <a:ext cx="2033587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5951538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5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goldmaze_pp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"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1114425"/>
            <a:ext cx="9144000" cy="3228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pitchFamily="84" charset="-128"/>
            </a:endParaRPr>
          </a:p>
        </p:txBody>
      </p:sp>
      <p:grpSp>
        <p:nvGrpSpPr>
          <p:cNvPr id="6" name="Group 17"/>
          <p:cNvGrpSpPr>
            <a:grpSpLocks/>
          </p:cNvGrpSpPr>
          <p:nvPr userDrawn="1"/>
        </p:nvGrpSpPr>
        <p:grpSpPr bwMode="auto">
          <a:xfrm>
            <a:off x="0" y="1119188"/>
            <a:ext cx="9144000" cy="3224212"/>
            <a:chOff x="0" y="705"/>
            <a:chExt cx="4746" cy="2031"/>
          </a:xfrm>
        </p:grpSpPr>
        <p:sp>
          <p:nvSpPr>
            <p:cNvPr id="7" name="Line 12"/>
            <p:cNvSpPr>
              <a:spLocks noChangeShapeType="1"/>
            </p:cNvSpPr>
            <p:nvPr userDrawn="1"/>
          </p:nvSpPr>
          <p:spPr bwMode="auto">
            <a:xfrm>
              <a:off x="0" y="705"/>
              <a:ext cx="4746" cy="0"/>
            </a:xfrm>
            <a:prstGeom prst="line">
              <a:avLst/>
            </a:prstGeom>
            <a:noFill/>
            <a:ln w="12700">
              <a:solidFill>
                <a:srgbClr val="20397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ＭＳ Ｐゴシック" pitchFamily="84" charset="-128"/>
              </a:endParaRPr>
            </a:p>
          </p:txBody>
        </p:sp>
        <p:sp>
          <p:nvSpPr>
            <p:cNvPr id="8" name="Line 14"/>
            <p:cNvSpPr>
              <a:spLocks noChangeShapeType="1"/>
            </p:cNvSpPr>
            <p:nvPr userDrawn="1"/>
          </p:nvSpPr>
          <p:spPr bwMode="auto">
            <a:xfrm>
              <a:off x="0" y="2736"/>
              <a:ext cx="4746" cy="0"/>
            </a:xfrm>
            <a:prstGeom prst="line">
              <a:avLst/>
            </a:prstGeom>
            <a:noFill/>
            <a:ln w="12700">
              <a:solidFill>
                <a:srgbClr val="20397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ＭＳ Ｐゴシック" pitchFamily="84" charset="-128"/>
              </a:endParaRPr>
            </a:p>
          </p:txBody>
        </p:sp>
      </p:grpSp>
      <p:pic>
        <p:nvPicPr>
          <p:cNvPr id="9" name="Picture 15" descr="IMG_VER_color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314" y="1833562"/>
            <a:ext cx="123507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8"/>
          <p:cNvSpPr>
            <a:spLocks noChangeShapeType="1"/>
          </p:cNvSpPr>
          <p:nvPr userDrawn="1"/>
        </p:nvSpPr>
        <p:spPr bwMode="auto">
          <a:xfrm>
            <a:off x="7162800" y="1117600"/>
            <a:ext cx="0" cy="3213100"/>
          </a:xfrm>
          <a:prstGeom prst="line">
            <a:avLst/>
          </a:prstGeom>
          <a:noFill/>
          <a:ln w="6350">
            <a:solidFill>
              <a:srgbClr val="20397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pitchFamily="84" charset="-128"/>
            </a:endParaRPr>
          </a:p>
        </p:txBody>
      </p:sp>
      <p:sp>
        <p:nvSpPr>
          <p:cNvPr id="11" name="Rectangle 19"/>
          <p:cNvSpPr>
            <a:spLocks noChangeArrowheads="1"/>
          </p:cNvSpPr>
          <p:nvPr userDrawn="1"/>
        </p:nvSpPr>
        <p:spPr bwMode="auto">
          <a:xfrm>
            <a:off x="7567613" y="4268788"/>
            <a:ext cx="1187450" cy="74612"/>
          </a:xfrm>
          <a:prstGeom prst="rect">
            <a:avLst/>
          </a:prstGeom>
          <a:solidFill>
            <a:srgbClr val="20397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pitchFamily="84" charset="-128"/>
            </a:endParaRPr>
          </a:p>
        </p:txBody>
      </p:sp>
      <p:sp>
        <p:nvSpPr>
          <p:cNvPr id="12" name="Rectangle 20"/>
          <p:cNvSpPr>
            <a:spLocks noChangeArrowheads="1"/>
          </p:cNvSpPr>
          <p:nvPr userDrawn="1"/>
        </p:nvSpPr>
        <p:spPr bwMode="auto">
          <a:xfrm>
            <a:off x="7567613" y="1123950"/>
            <a:ext cx="1187450" cy="74613"/>
          </a:xfrm>
          <a:prstGeom prst="rect">
            <a:avLst/>
          </a:prstGeom>
          <a:solidFill>
            <a:srgbClr val="20397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pitchFamily="84" charset="-128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727200"/>
            <a:ext cx="7162800" cy="990600"/>
          </a:xfrm>
        </p:spPr>
        <p:txBody>
          <a:bodyPr/>
          <a:lstStyle>
            <a:lvl1pPr algn="ctr">
              <a:defRPr>
                <a:solidFill>
                  <a:srgbClr val="20397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763" y="2819400"/>
            <a:ext cx="7158037" cy="736600"/>
          </a:xfrm>
        </p:spPr>
        <p:txBody>
          <a:bodyPr/>
          <a:lstStyle>
            <a:lvl1pPr marL="0" indent="0" algn="ctr">
              <a:buFont typeface="Times" pitchFamily="84" charset="0"/>
              <a:buNone/>
              <a:defRPr sz="2000">
                <a:solidFill>
                  <a:srgbClr val="82430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3" name="Group 121"/>
          <p:cNvGrpSpPr>
            <a:grpSpLocks/>
          </p:cNvGrpSpPr>
          <p:nvPr userDrawn="1"/>
        </p:nvGrpSpPr>
        <p:grpSpPr bwMode="auto">
          <a:xfrm>
            <a:off x="7437311" y="3048000"/>
            <a:ext cx="1463081" cy="331161"/>
            <a:chOff x="791" y="3850"/>
            <a:chExt cx="1147" cy="261"/>
          </a:xfrm>
        </p:grpSpPr>
        <p:sp>
          <p:nvSpPr>
            <p:cNvPr id="14" name="AutoShape 122"/>
            <p:cNvSpPr>
              <a:spLocks noChangeAspect="1" noChangeArrowheads="1" noTextEdit="1"/>
            </p:cNvSpPr>
            <p:nvPr/>
          </p:nvSpPr>
          <p:spPr bwMode="black">
            <a:xfrm>
              <a:off x="791" y="3850"/>
              <a:ext cx="1147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123"/>
            <p:cNvSpPr>
              <a:spLocks noEditPoints="1"/>
            </p:cNvSpPr>
            <p:nvPr/>
          </p:nvSpPr>
          <p:spPr bwMode="black">
            <a:xfrm>
              <a:off x="913" y="3864"/>
              <a:ext cx="17" cy="17"/>
            </a:xfrm>
            <a:custGeom>
              <a:avLst/>
              <a:gdLst/>
              <a:ahLst/>
              <a:cxnLst>
                <a:cxn ang="0">
                  <a:pos x="106" y="1"/>
                </a:cxn>
                <a:cxn ang="0">
                  <a:pos x="82" y="6"/>
                </a:cxn>
                <a:cxn ang="0">
                  <a:pos x="61" y="15"/>
                </a:cxn>
                <a:cxn ang="0">
                  <a:pos x="43" y="28"/>
                </a:cxn>
                <a:cxn ang="0">
                  <a:pos x="27" y="43"/>
                </a:cxn>
                <a:cxn ang="0">
                  <a:pos x="15" y="63"/>
                </a:cxn>
                <a:cxn ang="0">
                  <a:pos x="6" y="84"/>
                </a:cxn>
                <a:cxn ang="0">
                  <a:pos x="1" y="106"/>
                </a:cxn>
                <a:cxn ang="0">
                  <a:pos x="1" y="130"/>
                </a:cxn>
                <a:cxn ang="0">
                  <a:pos x="6" y="153"/>
                </a:cxn>
                <a:cxn ang="0">
                  <a:pos x="15" y="174"/>
                </a:cxn>
                <a:cxn ang="0">
                  <a:pos x="27" y="193"/>
                </a:cxn>
                <a:cxn ang="0">
                  <a:pos x="43" y="209"/>
                </a:cxn>
                <a:cxn ang="0">
                  <a:pos x="62" y="222"/>
                </a:cxn>
                <a:cxn ang="0">
                  <a:pos x="83" y="230"/>
                </a:cxn>
                <a:cxn ang="0">
                  <a:pos x="107" y="235"/>
                </a:cxn>
                <a:cxn ang="0">
                  <a:pos x="131" y="235"/>
                </a:cxn>
                <a:cxn ang="0">
                  <a:pos x="154" y="230"/>
                </a:cxn>
                <a:cxn ang="0">
                  <a:pos x="175" y="222"/>
                </a:cxn>
                <a:cxn ang="0">
                  <a:pos x="194" y="209"/>
                </a:cxn>
                <a:cxn ang="0">
                  <a:pos x="209" y="193"/>
                </a:cxn>
                <a:cxn ang="0">
                  <a:pos x="222" y="174"/>
                </a:cxn>
                <a:cxn ang="0">
                  <a:pos x="231" y="153"/>
                </a:cxn>
                <a:cxn ang="0">
                  <a:pos x="236" y="130"/>
                </a:cxn>
                <a:cxn ang="0">
                  <a:pos x="236" y="106"/>
                </a:cxn>
                <a:cxn ang="0">
                  <a:pos x="231" y="83"/>
                </a:cxn>
                <a:cxn ang="0">
                  <a:pos x="222" y="61"/>
                </a:cxn>
                <a:cxn ang="0">
                  <a:pos x="209" y="43"/>
                </a:cxn>
                <a:cxn ang="0">
                  <a:pos x="193" y="27"/>
                </a:cxn>
                <a:cxn ang="0">
                  <a:pos x="174" y="14"/>
                </a:cxn>
                <a:cxn ang="0">
                  <a:pos x="153" y="5"/>
                </a:cxn>
                <a:cxn ang="0">
                  <a:pos x="130" y="1"/>
                </a:cxn>
                <a:cxn ang="0">
                  <a:pos x="119" y="170"/>
                </a:cxn>
                <a:cxn ang="0">
                  <a:pos x="108" y="169"/>
                </a:cxn>
                <a:cxn ang="0">
                  <a:pos x="99" y="166"/>
                </a:cxn>
                <a:cxn ang="0">
                  <a:pos x="81" y="155"/>
                </a:cxn>
                <a:cxn ang="0">
                  <a:pos x="70" y="139"/>
                </a:cxn>
                <a:cxn ang="0">
                  <a:pos x="67" y="129"/>
                </a:cxn>
                <a:cxn ang="0">
                  <a:pos x="66" y="118"/>
                </a:cxn>
                <a:cxn ang="0">
                  <a:pos x="67" y="108"/>
                </a:cxn>
                <a:cxn ang="0">
                  <a:pos x="70" y="98"/>
                </a:cxn>
                <a:cxn ang="0">
                  <a:pos x="81" y="82"/>
                </a:cxn>
                <a:cxn ang="0">
                  <a:pos x="98" y="71"/>
                </a:cxn>
                <a:cxn ang="0">
                  <a:pos x="118" y="67"/>
                </a:cxn>
                <a:cxn ang="0">
                  <a:pos x="128" y="68"/>
                </a:cxn>
                <a:cxn ang="0">
                  <a:pos x="138" y="71"/>
                </a:cxn>
                <a:cxn ang="0">
                  <a:pos x="155" y="82"/>
                </a:cxn>
                <a:cxn ang="0">
                  <a:pos x="166" y="98"/>
                </a:cxn>
                <a:cxn ang="0">
                  <a:pos x="170" y="108"/>
                </a:cxn>
                <a:cxn ang="0">
                  <a:pos x="171" y="118"/>
                </a:cxn>
                <a:cxn ang="0">
                  <a:pos x="170" y="129"/>
                </a:cxn>
                <a:cxn ang="0">
                  <a:pos x="167" y="139"/>
                </a:cxn>
                <a:cxn ang="0">
                  <a:pos x="155" y="155"/>
                </a:cxn>
                <a:cxn ang="0">
                  <a:pos x="139" y="166"/>
                </a:cxn>
                <a:cxn ang="0">
                  <a:pos x="129" y="169"/>
                </a:cxn>
                <a:cxn ang="0">
                  <a:pos x="119" y="170"/>
                </a:cxn>
              </a:cxnLst>
              <a:rect l="0" t="0" r="r" b="b"/>
              <a:pathLst>
                <a:path w="236" h="237">
                  <a:moveTo>
                    <a:pt x="118" y="0"/>
                  </a:moveTo>
                  <a:lnTo>
                    <a:pt x="106" y="1"/>
                  </a:lnTo>
                  <a:lnTo>
                    <a:pt x="93" y="3"/>
                  </a:lnTo>
                  <a:lnTo>
                    <a:pt x="82" y="6"/>
                  </a:lnTo>
                  <a:lnTo>
                    <a:pt x="72" y="10"/>
                  </a:lnTo>
                  <a:lnTo>
                    <a:pt x="61" y="15"/>
                  </a:lnTo>
                  <a:lnTo>
                    <a:pt x="52" y="21"/>
                  </a:lnTo>
                  <a:lnTo>
                    <a:pt x="43" y="28"/>
                  </a:lnTo>
                  <a:lnTo>
                    <a:pt x="35" y="35"/>
                  </a:lnTo>
                  <a:lnTo>
                    <a:pt x="27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4"/>
                  </a:lnTo>
                  <a:lnTo>
                    <a:pt x="3" y="95"/>
                  </a:lnTo>
                  <a:lnTo>
                    <a:pt x="1" y="106"/>
                  </a:lnTo>
                  <a:lnTo>
                    <a:pt x="0" y="118"/>
                  </a:lnTo>
                  <a:lnTo>
                    <a:pt x="1" y="130"/>
                  </a:lnTo>
                  <a:lnTo>
                    <a:pt x="3" y="142"/>
                  </a:lnTo>
                  <a:lnTo>
                    <a:pt x="6" y="153"/>
                  </a:lnTo>
                  <a:lnTo>
                    <a:pt x="10" y="164"/>
                  </a:lnTo>
                  <a:lnTo>
                    <a:pt x="15" y="174"/>
                  </a:lnTo>
                  <a:lnTo>
                    <a:pt x="20" y="184"/>
                  </a:lnTo>
                  <a:lnTo>
                    <a:pt x="27" y="193"/>
                  </a:lnTo>
                  <a:lnTo>
                    <a:pt x="35" y="201"/>
                  </a:lnTo>
                  <a:lnTo>
                    <a:pt x="43" y="209"/>
                  </a:lnTo>
                  <a:lnTo>
                    <a:pt x="52" y="216"/>
                  </a:lnTo>
                  <a:lnTo>
                    <a:pt x="62" y="222"/>
                  </a:lnTo>
                  <a:lnTo>
                    <a:pt x="72" y="226"/>
                  </a:lnTo>
                  <a:lnTo>
                    <a:pt x="83" y="230"/>
                  </a:lnTo>
                  <a:lnTo>
                    <a:pt x="95" y="233"/>
                  </a:lnTo>
                  <a:lnTo>
                    <a:pt x="107" y="235"/>
                  </a:lnTo>
                  <a:lnTo>
                    <a:pt x="119" y="237"/>
                  </a:lnTo>
                  <a:lnTo>
                    <a:pt x="131" y="235"/>
                  </a:lnTo>
                  <a:lnTo>
                    <a:pt x="143" y="233"/>
                  </a:lnTo>
                  <a:lnTo>
                    <a:pt x="154" y="230"/>
                  </a:lnTo>
                  <a:lnTo>
                    <a:pt x="165" y="226"/>
                  </a:lnTo>
                  <a:lnTo>
                    <a:pt x="175" y="222"/>
                  </a:lnTo>
                  <a:lnTo>
                    <a:pt x="184" y="216"/>
                  </a:lnTo>
                  <a:lnTo>
                    <a:pt x="194" y="209"/>
                  </a:lnTo>
                  <a:lnTo>
                    <a:pt x="202" y="201"/>
                  </a:lnTo>
                  <a:lnTo>
                    <a:pt x="209" y="193"/>
                  </a:lnTo>
                  <a:lnTo>
                    <a:pt x="216" y="184"/>
                  </a:lnTo>
                  <a:lnTo>
                    <a:pt x="222" y="174"/>
                  </a:lnTo>
                  <a:lnTo>
                    <a:pt x="227" y="164"/>
                  </a:lnTo>
                  <a:lnTo>
                    <a:pt x="231" y="153"/>
                  </a:lnTo>
                  <a:lnTo>
                    <a:pt x="234" y="142"/>
                  </a:lnTo>
                  <a:lnTo>
                    <a:pt x="236" y="130"/>
                  </a:lnTo>
                  <a:lnTo>
                    <a:pt x="236" y="118"/>
                  </a:lnTo>
                  <a:lnTo>
                    <a:pt x="236" y="106"/>
                  </a:lnTo>
                  <a:lnTo>
                    <a:pt x="234" y="95"/>
                  </a:lnTo>
                  <a:lnTo>
                    <a:pt x="231" y="83"/>
                  </a:lnTo>
                  <a:lnTo>
                    <a:pt x="227" y="73"/>
                  </a:lnTo>
                  <a:lnTo>
                    <a:pt x="222" y="61"/>
                  </a:lnTo>
                  <a:lnTo>
                    <a:pt x="216" y="52"/>
                  </a:lnTo>
                  <a:lnTo>
                    <a:pt x="209" y="43"/>
                  </a:lnTo>
                  <a:lnTo>
                    <a:pt x="201" y="34"/>
                  </a:lnTo>
                  <a:lnTo>
                    <a:pt x="193" y="27"/>
                  </a:lnTo>
                  <a:lnTo>
                    <a:pt x="184" y="20"/>
                  </a:lnTo>
                  <a:lnTo>
                    <a:pt x="174" y="14"/>
                  </a:lnTo>
                  <a:lnTo>
                    <a:pt x="164" y="9"/>
                  </a:lnTo>
                  <a:lnTo>
                    <a:pt x="153" y="5"/>
                  </a:lnTo>
                  <a:lnTo>
                    <a:pt x="141" y="2"/>
                  </a:lnTo>
                  <a:lnTo>
                    <a:pt x="130" y="1"/>
                  </a:lnTo>
                  <a:lnTo>
                    <a:pt x="118" y="0"/>
                  </a:lnTo>
                  <a:close/>
                  <a:moveTo>
                    <a:pt x="119" y="170"/>
                  </a:moveTo>
                  <a:lnTo>
                    <a:pt x="114" y="170"/>
                  </a:lnTo>
                  <a:lnTo>
                    <a:pt x="108" y="169"/>
                  </a:lnTo>
                  <a:lnTo>
                    <a:pt x="103" y="168"/>
                  </a:lnTo>
                  <a:lnTo>
                    <a:pt x="99" y="166"/>
                  </a:lnTo>
                  <a:lnTo>
                    <a:pt x="89" y="161"/>
                  </a:lnTo>
                  <a:lnTo>
                    <a:pt x="81" y="155"/>
                  </a:lnTo>
                  <a:lnTo>
                    <a:pt x="75" y="147"/>
                  </a:lnTo>
                  <a:lnTo>
                    <a:pt x="70" y="139"/>
                  </a:lnTo>
                  <a:lnTo>
                    <a:pt x="68" y="134"/>
                  </a:lnTo>
                  <a:lnTo>
                    <a:pt x="67" y="129"/>
                  </a:lnTo>
                  <a:lnTo>
                    <a:pt x="66" y="124"/>
                  </a:lnTo>
                  <a:lnTo>
                    <a:pt x="66" y="118"/>
                  </a:lnTo>
                  <a:lnTo>
                    <a:pt x="66" y="113"/>
                  </a:lnTo>
                  <a:lnTo>
                    <a:pt x="67" y="108"/>
                  </a:lnTo>
                  <a:lnTo>
                    <a:pt x="68" y="103"/>
                  </a:lnTo>
                  <a:lnTo>
                    <a:pt x="70" y="98"/>
                  </a:lnTo>
                  <a:lnTo>
                    <a:pt x="75" y="90"/>
                  </a:lnTo>
                  <a:lnTo>
                    <a:pt x="81" y="82"/>
                  </a:lnTo>
                  <a:lnTo>
                    <a:pt x="89" y="76"/>
                  </a:lnTo>
                  <a:lnTo>
                    <a:pt x="98" y="71"/>
                  </a:lnTo>
                  <a:lnTo>
                    <a:pt x="108" y="68"/>
                  </a:lnTo>
                  <a:lnTo>
                    <a:pt x="118" y="67"/>
                  </a:lnTo>
                  <a:lnTo>
                    <a:pt x="123" y="67"/>
                  </a:lnTo>
                  <a:lnTo>
                    <a:pt x="128" y="68"/>
                  </a:lnTo>
                  <a:lnTo>
                    <a:pt x="133" y="69"/>
                  </a:lnTo>
                  <a:lnTo>
                    <a:pt x="138" y="71"/>
                  </a:lnTo>
                  <a:lnTo>
                    <a:pt x="147" y="75"/>
                  </a:lnTo>
                  <a:lnTo>
                    <a:pt x="155" y="82"/>
                  </a:lnTo>
                  <a:lnTo>
                    <a:pt x="162" y="89"/>
                  </a:lnTo>
                  <a:lnTo>
                    <a:pt x="166" y="98"/>
                  </a:lnTo>
                  <a:lnTo>
                    <a:pt x="168" y="103"/>
                  </a:lnTo>
                  <a:lnTo>
                    <a:pt x="170" y="108"/>
                  </a:lnTo>
                  <a:lnTo>
                    <a:pt x="170" y="113"/>
                  </a:lnTo>
                  <a:lnTo>
                    <a:pt x="171" y="118"/>
                  </a:lnTo>
                  <a:lnTo>
                    <a:pt x="170" y="124"/>
                  </a:lnTo>
                  <a:lnTo>
                    <a:pt x="170" y="129"/>
                  </a:lnTo>
                  <a:lnTo>
                    <a:pt x="168" y="134"/>
                  </a:lnTo>
                  <a:lnTo>
                    <a:pt x="167" y="139"/>
                  </a:lnTo>
                  <a:lnTo>
                    <a:pt x="162" y="147"/>
                  </a:lnTo>
                  <a:lnTo>
                    <a:pt x="155" y="155"/>
                  </a:lnTo>
                  <a:lnTo>
                    <a:pt x="148" y="161"/>
                  </a:lnTo>
                  <a:lnTo>
                    <a:pt x="139" y="166"/>
                  </a:lnTo>
                  <a:lnTo>
                    <a:pt x="134" y="168"/>
                  </a:lnTo>
                  <a:lnTo>
                    <a:pt x="129" y="169"/>
                  </a:lnTo>
                  <a:lnTo>
                    <a:pt x="124" y="170"/>
                  </a:lnTo>
                  <a:lnTo>
                    <a:pt x="119" y="170"/>
                  </a:lnTo>
                  <a:close/>
                </a:path>
              </a:pathLst>
            </a:custGeom>
            <a:solidFill>
              <a:srgbClr val="006A5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124"/>
            <p:cNvSpPr>
              <a:spLocks noEditPoints="1"/>
            </p:cNvSpPr>
            <p:nvPr/>
          </p:nvSpPr>
          <p:spPr bwMode="black">
            <a:xfrm>
              <a:off x="791" y="3850"/>
              <a:ext cx="260" cy="261"/>
            </a:xfrm>
            <a:custGeom>
              <a:avLst/>
              <a:gdLst/>
              <a:ahLst/>
              <a:cxnLst>
                <a:cxn ang="0">
                  <a:pos x="474" y="3056"/>
                </a:cxn>
                <a:cxn ang="0">
                  <a:pos x="3644" y="1921"/>
                </a:cxn>
                <a:cxn ang="0">
                  <a:pos x="2111" y="1099"/>
                </a:cxn>
                <a:cxn ang="0">
                  <a:pos x="2504" y="1108"/>
                </a:cxn>
                <a:cxn ang="0">
                  <a:pos x="2944" y="1849"/>
                </a:cxn>
                <a:cxn ang="0">
                  <a:pos x="2692" y="2156"/>
                </a:cxn>
                <a:cxn ang="0">
                  <a:pos x="2623" y="1984"/>
                </a:cxn>
                <a:cxn ang="0">
                  <a:pos x="2242" y="2247"/>
                </a:cxn>
                <a:cxn ang="0">
                  <a:pos x="2397" y="810"/>
                </a:cxn>
                <a:cxn ang="0">
                  <a:pos x="2061" y="419"/>
                </a:cxn>
                <a:cxn ang="0">
                  <a:pos x="2415" y="892"/>
                </a:cxn>
                <a:cxn ang="0">
                  <a:pos x="2179" y="1236"/>
                </a:cxn>
                <a:cxn ang="0">
                  <a:pos x="2187" y="2663"/>
                </a:cxn>
                <a:cxn ang="0">
                  <a:pos x="2088" y="2408"/>
                </a:cxn>
                <a:cxn ang="0">
                  <a:pos x="2224" y="2400"/>
                </a:cxn>
                <a:cxn ang="0">
                  <a:pos x="2158" y="2431"/>
                </a:cxn>
                <a:cxn ang="0">
                  <a:pos x="2324" y="2187"/>
                </a:cxn>
                <a:cxn ang="0">
                  <a:pos x="2503" y="2176"/>
                </a:cxn>
                <a:cxn ang="0">
                  <a:pos x="2281" y="796"/>
                </a:cxn>
                <a:cxn ang="0">
                  <a:pos x="1962" y="770"/>
                </a:cxn>
                <a:cxn ang="0">
                  <a:pos x="2444" y="2597"/>
                </a:cxn>
                <a:cxn ang="0">
                  <a:pos x="2686" y="2294"/>
                </a:cxn>
                <a:cxn ang="0">
                  <a:pos x="2480" y="2669"/>
                </a:cxn>
                <a:cxn ang="0">
                  <a:pos x="1545" y="2897"/>
                </a:cxn>
                <a:cxn ang="0">
                  <a:pos x="1010" y="2658"/>
                </a:cxn>
                <a:cxn ang="0">
                  <a:pos x="1285" y="2505"/>
                </a:cxn>
                <a:cxn ang="0">
                  <a:pos x="1698" y="2617"/>
                </a:cxn>
                <a:cxn ang="0">
                  <a:pos x="1738" y="467"/>
                </a:cxn>
                <a:cxn ang="0">
                  <a:pos x="1986" y="286"/>
                </a:cxn>
                <a:cxn ang="0">
                  <a:pos x="1882" y="3424"/>
                </a:cxn>
                <a:cxn ang="0">
                  <a:pos x="1767" y="3350"/>
                </a:cxn>
                <a:cxn ang="0">
                  <a:pos x="1554" y="2992"/>
                </a:cxn>
                <a:cxn ang="0">
                  <a:pos x="2089" y="3162"/>
                </a:cxn>
                <a:cxn ang="0">
                  <a:pos x="1085" y="1733"/>
                </a:cxn>
                <a:cxn ang="0">
                  <a:pos x="1348" y="2614"/>
                </a:cxn>
                <a:cxn ang="0">
                  <a:pos x="971" y="2172"/>
                </a:cxn>
                <a:cxn ang="0">
                  <a:pos x="972" y="2781"/>
                </a:cxn>
                <a:cxn ang="0">
                  <a:pos x="656" y="2746"/>
                </a:cxn>
                <a:cxn ang="0">
                  <a:pos x="757" y="1148"/>
                </a:cxn>
                <a:cxn ang="0">
                  <a:pos x="901" y="1394"/>
                </a:cxn>
                <a:cxn ang="0">
                  <a:pos x="1609" y="662"/>
                </a:cxn>
                <a:cxn ang="0">
                  <a:pos x="1297" y="1632"/>
                </a:cxn>
                <a:cxn ang="0">
                  <a:pos x="1477" y="2650"/>
                </a:cxn>
                <a:cxn ang="0">
                  <a:pos x="1537" y="2086"/>
                </a:cxn>
                <a:cxn ang="0">
                  <a:pos x="563" y="621"/>
                </a:cxn>
                <a:cxn ang="0">
                  <a:pos x="1666" y="515"/>
                </a:cxn>
                <a:cxn ang="0">
                  <a:pos x="1449" y="915"/>
                </a:cxn>
                <a:cxn ang="0">
                  <a:pos x="1045" y="1175"/>
                </a:cxn>
                <a:cxn ang="0">
                  <a:pos x="688" y="1142"/>
                </a:cxn>
                <a:cxn ang="0">
                  <a:pos x="521" y="2438"/>
                </a:cxn>
                <a:cxn ang="0">
                  <a:pos x="1062" y="2910"/>
                </a:cxn>
                <a:cxn ang="0">
                  <a:pos x="1401" y="3018"/>
                </a:cxn>
                <a:cxn ang="0">
                  <a:pos x="1698" y="3555"/>
                </a:cxn>
                <a:cxn ang="0">
                  <a:pos x="1986" y="3460"/>
                </a:cxn>
                <a:cxn ang="0">
                  <a:pos x="2293" y="2922"/>
                </a:cxn>
                <a:cxn ang="0">
                  <a:pos x="2723" y="2658"/>
                </a:cxn>
                <a:cxn ang="0">
                  <a:pos x="2983" y="1665"/>
                </a:cxn>
                <a:cxn ang="0">
                  <a:pos x="3242" y="1082"/>
                </a:cxn>
                <a:cxn ang="0">
                  <a:pos x="2825" y="986"/>
                </a:cxn>
                <a:cxn ang="0">
                  <a:pos x="2407" y="418"/>
                </a:cxn>
                <a:cxn ang="0">
                  <a:pos x="1945" y="98"/>
                </a:cxn>
                <a:cxn ang="0">
                  <a:pos x="3185" y="2921"/>
                </a:cxn>
                <a:cxn ang="0">
                  <a:pos x="3157" y="932"/>
                </a:cxn>
              </a:cxnLst>
              <a:rect l="0" t="0" r="r" b="b"/>
              <a:pathLst>
                <a:path w="3646" h="3654">
                  <a:moveTo>
                    <a:pt x="1828" y="0"/>
                  </a:moveTo>
                  <a:lnTo>
                    <a:pt x="1734" y="2"/>
                  </a:lnTo>
                  <a:lnTo>
                    <a:pt x="1641" y="9"/>
                  </a:lnTo>
                  <a:lnTo>
                    <a:pt x="1550" y="21"/>
                  </a:lnTo>
                  <a:lnTo>
                    <a:pt x="1460" y="37"/>
                  </a:lnTo>
                  <a:lnTo>
                    <a:pt x="1372" y="57"/>
                  </a:lnTo>
                  <a:lnTo>
                    <a:pt x="1285" y="82"/>
                  </a:lnTo>
                  <a:lnTo>
                    <a:pt x="1200" y="111"/>
                  </a:lnTo>
                  <a:lnTo>
                    <a:pt x="1117" y="144"/>
                  </a:lnTo>
                  <a:lnTo>
                    <a:pt x="1037" y="180"/>
                  </a:lnTo>
                  <a:lnTo>
                    <a:pt x="957" y="220"/>
                  </a:lnTo>
                  <a:lnTo>
                    <a:pt x="881" y="265"/>
                  </a:lnTo>
                  <a:lnTo>
                    <a:pt x="807" y="312"/>
                  </a:lnTo>
                  <a:lnTo>
                    <a:pt x="736" y="363"/>
                  </a:lnTo>
                  <a:lnTo>
                    <a:pt x="666" y="417"/>
                  </a:lnTo>
                  <a:lnTo>
                    <a:pt x="600" y="475"/>
                  </a:lnTo>
                  <a:lnTo>
                    <a:pt x="536" y="535"/>
                  </a:lnTo>
                  <a:lnTo>
                    <a:pt x="476" y="598"/>
                  </a:lnTo>
                  <a:lnTo>
                    <a:pt x="419" y="665"/>
                  </a:lnTo>
                  <a:lnTo>
                    <a:pt x="363" y="734"/>
                  </a:lnTo>
                  <a:lnTo>
                    <a:pt x="313" y="806"/>
                  </a:lnTo>
                  <a:lnTo>
                    <a:pt x="265" y="880"/>
                  </a:lnTo>
                  <a:lnTo>
                    <a:pt x="221" y="956"/>
                  </a:lnTo>
                  <a:lnTo>
                    <a:pt x="181" y="1035"/>
                  </a:lnTo>
                  <a:lnTo>
                    <a:pt x="144" y="1116"/>
                  </a:lnTo>
                  <a:lnTo>
                    <a:pt x="111" y="1199"/>
                  </a:lnTo>
                  <a:lnTo>
                    <a:pt x="82" y="1283"/>
                  </a:lnTo>
                  <a:lnTo>
                    <a:pt x="57" y="1371"/>
                  </a:lnTo>
                  <a:lnTo>
                    <a:pt x="37" y="1458"/>
                  </a:lnTo>
                  <a:lnTo>
                    <a:pt x="21" y="1549"/>
                  </a:lnTo>
                  <a:lnTo>
                    <a:pt x="9" y="1640"/>
                  </a:lnTo>
                  <a:lnTo>
                    <a:pt x="2" y="1733"/>
                  </a:lnTo>
                  <a:lnTo>
                    <a:pt x="0" y="1828"/>
                  </a:lnTo>
                  <a:lnTo>
                    <a:pt x="2" y="1921"/>
                  </a:lnTo>
                  <a:lnTo>
                    <a:pt x="9" y="2014"/>
                  </a:lnTo>
                  <a:lnTo>
                    <a:pt x="21" y="2105"/>
                  </a:lnTo>
                  <a:lnTo>
                    <a:pt x="37" y="2196"/>
                  </a:lnTo>
                  <a:lnTo>
                    <a:pt x="57" y="2284"/>
                  </a:lnTo>
                  <a:lnTo>
                    <a:pt x="82" y="2371"/>
                  </a:lnTo>
                  <a:lnTo>
                    <a:pt x="110" y="2455"/>
                  </a:lnTo>
                  <a:lnTo>
                    <a:pt x="144" y="2539"/>
                  </a:lnTo>
                  <a:lnTo>
                    <a:pt x="180" y="2619"/>
                  </a:lnTo>
                  <a:lnTo>
                    <a:pt x="220" y="2698"/>
                  </a:lnTo>
                  <a:lnTo>
                    <a:pt x="264" y="2774"/>
                  </a:lnTo>
                  <a:lnTo>
                    <a:pt x="311" y="2848"/>
                  </a:lnTo>
                  <a:lnTo>
                    <a:pt x="362" y="2920"/>
                  </a:lnTo>
                  <a:lnTo>
                    <a:pt x="417" y="2989"/>
                  </a:lnTo>
                  <a:lnTo>
                    <a:pt x="474" y="3056"/>
                  </a:lnTo>
                  <a:lnTo>
                    <a:pt x="534" y="3119"/>
                  </a:lnTo>
                  <a:lnTo>
                    <a:pt x="597" y="3179"/>
                  </a:lnTo>
                  <a:lnTo>
                    <a:pt x="663" y="3237"/>
                  </a:lnTo>
                  <a:lnTo>
                    <a:pt x="733" y="3291"/>
                  </a:lnTo>
                  <a:lnTo>
                    <a:pt x="804" y="3342"/>
                  </a:lnTo>
                  <a:lnTo>
                    <a:pt x="878" y="3389"/>
                  </a:lnTo>
                  <a:lnTo>
                    <a:pt x="954" y="3434"/>
                  </a:lnTo>
                  <a:lnTo>
                    <a:pt x="1033" y="3474"/>
                  </a:lnTo>
                  <a:lnTo>
                    <a:pt x="1113" y="3510"/>
                  </a:lnTo>
                  <a:lnTo>
                    <a:pt x="1196" y="3543"/>
                  </a:lnTo>
                  <a:lnTo>
                    <a:pt x="1281" y="3572"/>
                  </a:lnTo>
                  <a:lnTo>
                    <a:pt x="1368" y="3597"/>
                  </a:lnTo>
                  <a:lnTo>
                    <a:pt x="1456" y="3617"/>
                  </a:lnTo>
                  <a:lnTo>
                    <a:pt x="1546" y="3633"/>
                  </a:lnTo>
                  <a:lnTo>
                    <a:pt x="1637" y="3645"/>
                  </a:lnTo>
                  <a:lnTo>
                    <a:pt x="1729" y="3652"/>
                  </a:lnTo>
                  <a:lnTo>
                    <a:pt x="1824" y="3654"/>
                  </a:lnTo>
                  <a:lnTo>
                    <a:pt x="1917" y="3652"/>
                  </a:lnTo>
                  <a:lnTo>
                    <a:pt x="2009" y="3645"/>
                  </a:lnTo>
                  <a:lnTo>
                    <a:pt x="2101" y="3633"/>
                  </a:lnTo>
                  <a:lnTo>
                    <a:pt x="2191" y="3617"/>
                  </a:lnTo>
                  <a:lnTo>
                    <a:pt x="2279" y="3597"/>
                  </a:lnTo>
                  <a:lnTo>
                    <a:pt x="2366" y="3572"/>
                  </a:lnTo>
                  <a:lnTo>
                    <a:pt x="2450" y="3543"/>
                  </a:lnTo>
                  <a:lnTo>
                    <a:pt x="2533" y="3510"/>
                  </a:lnTo>
                  <a:lnTo>
                    <a:pt x="2613" y="3474"/>
                  </a:lnTo>
                  <a:lnTo>
                    <a:pt x="2693" y="3434"/>
                  </a:lnTo>
                  <a:lnTo>
                    <a:pt x="2769" y="3389"/>
                  </a:lnTo>
                  <a:lnTo>
                    <a:pt x="2842" y="3342"/>
                  </a:lnTo>
                  <a:lnTo>
                    <a:pt x="2915" y="3291"/>
                  </a:lnTo>
                  <a:lnTo>
                    <a:pt x="2983" y="3237"/>
                  </a:lnTo>
                  <a:lnTo>
                    <a:pt x="3049" y="3179"/>
                  </a:lnTo>
                  <a:lnTo>
                    <a:pt x="3112" y="3119"/>
                  </a:lnTo>
                  <a:lnTo>
                    <a:pt x="3172" y="3056"/>
                  </a:lnTo>
                  <a:lnTo>
                    <a:pt x="3230" y="2989"/>
                  </a:lnTo>
                  <a:lnTo>
                    <a:pt x="3284" y="2920"/>
                  </a:lnTo>
                  <a:lnTo>
                    <a:pt x="3335" y="2848"/>
                  </a:lnTo>
                  <a:lnTo>
                    <a:pt x="3382" y="2774"/>
                  </a:lnTo>
                  <a:lnTo>
                    <a:pt x="3426" y="2698"/>
                  </a:lnTo>
                  <a:lnTo>
                    <a:pt x="3467" y="2619"/>
                  </a:lnTo>
                  <a:lnTo>
                    <a:pt x="3503" y="2539"/>
                  </a:lnTo>
                  <a:lnTo>
                    <a:pt x="3536" y="2455"/>
                  </a:lnTo>
                  <a:lnTo>
                    <a:pt x="3565" y="2371"/>
                  </a:lnTo>
                  <a:lnTo>
                    <a:pt x="3589" y="2284"/>
                  </a:lnTo>
                  <a:lnTo>
                    <a:pt x="3609" y="2196"/>
                  </a:lnTo>
                  <a:lnTo>
                    <a:pt x="3625" y="2105"/>
                  </a:lnTo>
                  <a:lnTo>
                    <a:pt x="3637" y="2014"/>
                  </a:lnTo>
                  <a:lnTo>
                    <a:pt x="3644" y="1921"/>
                  </a:lnTo>
                  <a:lnTo>
                    <a:pt x="3646" y="1828"/>
                  </a:lnTo>
                  <a:lnTo>
                    <a:pt x="3644" y="1733"/>
                  </a:lnTo>
                  <a:lnTo>
                    <a:pt x="3637" y="1640"/>
                  </a:lnTo>
                  <a:lnTo>
                    <a:pt x="3625" y="1550"/>
                  </a:lnTo>
                  <a:lnTo>
                    <a:pt x="3609" y="1460"/>
                  </a:lnTo>
                  <a:lnTo>
                    <a:pt x="3589" y="1372"/>
                  </a:lnTo>
                  <a:lnTo>
                    <a:pt x="3565" y="1285"/>
                  </a:lnTo>
                  <a:lnTo>
                    <a:pt x="3536" y="1201"/>
                  </a:lnTo>
                  <a:lnTo>
                    <a:pt x="3504" y="1117"/>
                  </a:lnTo>
                  <a:lnTo>
                    <a:pt x="3467" y="1037"/>
                  </a:lnTo>
                  <a:lnTo>
                    <a:pt x="3426" y="959"/>
                  </a:lnTo>
                  <a:lnTo>
                    <a:pt x="3382" y="882"/>
                  </a:lnTo>
                  <a:lnTo>
                    <a:pt x="3335" y="808"/>
                  </a:lnTo>
                  <a:lnTo>
                    <a:pt x="3285" y="736"/>
                  </a:lnTo>
                  <a:lnTo>
                    <a:pt x="3231" y="668"/>
                  </a:lnTo>
                  <a:lnTo>
                    <a:pt x="3173" y="601"/>
                  </a:lnTo>
                  <a:lnTo>
                    <a:pt x="3113" y="538"/>
                  </a:lnTo>
                  <a:lnTo>
                    <a:pt x="3050" y="478"/>
                  </a:lnTo>
                  <a:lnTo>
                    <a:pt x="2984" y="420"/>
                  </a:lnTo>
                  <a:lnTo>
                    <a:pt x="2916" y="366"/>
                  </a:lnTo>
                  <a:lnTo>
                    <a:pt x="2844" y="315"/>
                  </a:lnTo>
                  <a:lnTo>
                    <a:pt x="2770" y="268"/>
                  </a:lnTo>
                  <a:lnTo>
                    <a:pt x="2694" y="223"/>
                  </a:lnTo>
                  <a:lnTo>
                    <a:pt x="2615" y="183"/>
                  </a:lnTo>
                  <a:lnTo>
                    <a:pt x="2535" y="146"/>
                  </a:lnTo>
                  <a:lnTo>
                    <a:pt x="2452" y="114"/>
                  </a:lnTo>
                  <a:lnTo>
                    <a:pt x="2368" y="84"/>
                  </a:lnTo>
                  <a:lnTo>
                    <a:pt x="2281" y="59"/>
                  </a:lnTo>
                  <a:lnTo>
                    <a:pt x="2194" y="38"/>
                  </a:lnTo>
                  <a:lnTo>
                    <a:pt x="2105" y="22"/>
                  </a:lnTo>
                  <a:lnTo>
                    <a:pt x="2013" y="10"/>
                  </a:lnTo>
                  <a:lnTo>
                    <a:pt x="1921" y="3"/>
                  </a:lnTo>
                  <a:lnTo>
                    <a:pt x="1828" y="0"/>
                  </a:lnTo>
                  <a:close/>
                  <a:moveTo>
                    <a:pt x="2239" y="962"/>
                  </a:moveTo>
                  <a:lnTo>
                    <a:pt x="2226" y="969"/>
                  </a:lnTo>
                  <a:lnTo>
                    <a:pt x="2214" y="978"/>
                  </a:lnTo>
                  <a:lnTo>
                    <a:pt x="2202" y="986"/>
                  </a:lnTo>
                  <a:lnTo>
                    <a:pt x="2191" y="995"/>
                  </a:lnTo>
                  <a:lnTo>
                    <a:pt x="2181" y="1004"/>
                  </a:lnTo>
                  <a:lnTo>
                    <a:pt x="2171" y="1014"/>
                  </a:lnTo>
                  <a:lnTo>
                    <a:pt x="2161" y="1024"/>
                  </a:lnTo>
                  <a:lnTo>
                    <a:pt x="2152" y="1034"/>
                  </a:lnTo>
                  <a:lnTo>
                    <a:pt x="2144" y="1044"/>
                  </a:lnTo>
                  <a:lnTo>
                    <a:pt x="2136" y="1055"/>
                  </a:lnTo>
                  <a:lnTo>
                    <a:pt x="2129" y="1066"/>
                  </a:lnTo>
                  <a:lnTo>
                    <a:pt x="2123" y="1077"/>
                  </a:lnTo>
                  <a:lnTo>
                    <a:pt x="2116" y="1088"/>
                  </a:lnTo>
                  <a:lnTo>
                    <a:pt x="2111" y="1099"/>
                  </a:lnTo>
                  <a:lnTo>
                    <a:pt x="2106" y="1110"/>
                  </a:lnTo>
                  <a:lnTo>
                    <a:pt x="2102" y="1121"/>
                  </a:lnTo>
                  <a:lnTo>
                    <a:pt x="2098" y="1134"/>
                  </a:lnTo>
                  <a:lnTo>
                    <a:pt x="2095" y="1145"/>
                  </a:lnTo>
                  <a:lnTo>
                    <a:pt x="2092" y="1156"/>
                  </a:lnTo>
                  <a:lnTo>
                    <a:pt x="2091" y="1167"/>
                  </a:lnTo>
                  <a:lnTo>
                    <a:pt x="2089" y="1178"/>
                  </a:lnTo>
                  <a:lnTo>
                    <a:pt x="2088" y="1190"/>
                  </a:lnTo>
                  <a:lnTo>
                    <a:pt x="2088" y="1200"/>
                  </a:lnTo>
                  <a:lnTo>
                    <a:pt x="2089" y="1211"/>
                  </a:lnTo>
                  <a:lnTo>
                    <a:pt x="2090" y="1222"/>
                  </a:lnTo>
                  <a:lnTo>
                    <a:pt x="2092" y="1232"/>
                  </a:lnTo>
                  <a:lnTo>
                    <a:pt x="2094" y="1242"/>
                  </a:lnTo>
                  <a:lnTo>
                    <a:pt x="2097" y="1252"/>
                  </a:lnTo>
                  <a:lnTo>
                    <a:pt x="2101" y="1262"/>
                  </a:lnTo>
                  <a:lnTo>
                    <a:pt x="2105" y="1271"/>
                  </a:lnTo>
                  <a:lnTo>
                    <a:pt x="2110" y="1280"/>
                  </a:lnTo>
                  <a:lnTo>
                    <a:pt x="2115" y="1289"/>
                  </a:lnTo>
                  <a:lnTo>
                    <a:pt x="2123" y="1299"/>
                  </a:lnTo>
                  <a:lnTo>
                    <a:pt x="2131" y="1309"/>
                  </a:lnTo>
                  <a:lnTo>
                    <a:pt x="2139" y="1316"/>
                  </a:lnTo>
                  <a:lnTo>
                    <a:pt x="2149" y="1323"/>
                  </a:lnTo>
                  <a:lnTo>
                    <a:pt x="2158" y="1329"/>
                  </a:lnTo>
                  <a:lnTo>
                    <a:pt x="2168" y="1333"/>
                  </a:lnTo>
                  <a:lnTo>
                    <a:pt x="2178" y="1337"/>
                  </a:lnTo>
                  <a:lnTo>
                    <a:pt x="2188" y="1339"/>
                  </a:lnTo>
                  <a:lnTo>
                    <a:pt x="2199" y="1341"/>
                  </a:lnTo>
                  <a:lnTo>
                    <a:pt x="2210" y="1342"/>
                  </a:lnTo>
                  <a:lnTo>
                    <a:pt x="2221" y="1342"/>
                  </a:lnTo>
                  <a:lnTo>
                    <a:pt x="2232" y="1341"/>
                  </a:lnTo>
                  <a:lnTo>
                    <a:pt x="2244" y="1339"/>
                  </a:lnTo>
                  <a:lnTo>
                    <a:pt x="2255" y="1337"/>
                  </a:lnTo>
                  <a:lnTo>
                    <a:pt x="2267" y="1334"/>
                  </a:lnTo>
                  <a:lnTo>
                    <a:pt x="2278" y="1330"/>
                  </a:lnTo>
                  <a:lnTo>
                    <a:pt x="2290" y="1326"/>
                  </a:lnTo>
                  <a:lnTo>
                    <a:pt x="2301" y="1321"/>
                  </a:lnTo>
                  <a:lnTo>
                    <a:pt x="2313" y="1316"/>
                  </a:lnTo>
                  <a:lnTo>
                    <a:pt x="2324" y="1310"/>
                  </a:lnTo>
                  <a:lnTo>
                    <a:pt x="2346" y="1296"/>
                  </a:lnTo>
                  <a:lnTo>
                    <a:pt x="2368" y="1282"/>
                  </a:lnTo>
                  <a:lnTo>
                    <a:pt x="2388" y="1266"/>
                  </a:lnTo>
                  <a:lnTo>
                    <a:pt x="2406" y="1250"/>
                  </a:lnTo>
                  <a:lnTo>
                    <a:pt x="2422" y="1233"/>
                  </a:lnTo>
                  <a:lnTo>
                    <a:pt x="2437" y="1216"/>
                  </a:lnTo>
                  <a:lnTo>
                    <a:pt x="2455" y="1192"/>
                  </a:lnTo>
                  <a:lnTo>
                    <a:pt x="2472" y="1166"/>
                  </a:lnTo>
                  <a:lnTo>
                    <a:pt x="2489" y="1138"/>
                  </a:lnTo>
                  <a:lnTo>
                    <a:pt x="2504" y="1108"/>
                  </a:lnTo>
                  <a:lnTo>
                    <a:pt x="2518" y="1078"/>
                  </a:lnTo>
                  <a:lnTo>
                    <a:pt x="2531" y="1047"/>
                  </a:lnTo>
                  <a:lnTo>
                    <a:pt x="2543" y="1015"/>
                  </a:lnTo>
                  <a:lnTo>
                    <a:pt x="2553" y="982"/>
                  </a:lnTo>
                  <a:lnTo>
                    <a:pt x="2556" y="983"/>
                  </a:lnTo>
                  <a:lnTo>
                    <a:pt x="2559" y="983"/>
                  </a:lnTo>
                  <a:lnTo>
                    <a:pt x="2561" y="984"/>
                  </a:lnTo>
                  <a:lnTo>
                    <a:pt x="2564" y="985"/>
                  </a:lnTo>
                  <a:lnTo>
                    <a:pt x="2566" y="985"/>
                  </a:lnTo>
                  <a:lnTo>
                    <a:pt x="2569" y="986"/>
                  </a:lnTo>
                  <a:lnTo>
                    <a:pt x="2572" y="986"/>
                  </a:lnTo>
                  <a:lnTo>
                    <a:pt x="2574" y="987"/>
                  </a:lnTo>
                  <a:lnTo>
                    <a:pt x="2603" y="995"/>
                  </a:lnTo>
                  <a:lnTo>
                    <a:pt x="2632" y="1005"/>
                  </a:lnTo>
                  <a:lnTo>
                    <a:pt x="2658" y="1016"/>
                  </a:lnTo>
                  <a:lnTo>
                    <a:pt x="2683" y="1028"/>
                  </a:lnTo>
                  <a:lnTo>
                    <a:pt x="2707" y="1040"/>
                  </a:lnTo>
                  <a:lnTo>
                    <a:pt x="2731" y="1053"/>
                  </a:lnTo>
                  <a:lnTo>
                    <a:pt x="2755" y="1066"/>
                  </a:lnTo>
                  <a:lnTo>
                    <a:pt x="2779" y="1079"/>
                  </a:lnTo>
                  <a:lnTo>
                    <a:pt x="2774" y="1096"/>
                  </a:lnTo>
                  <a:lnTo>
                    <a:pt x="2769" y="1111"/>
                  </a:lnTo>
                  <a:lnTo>
                    <a:pt x="2765" y="1126"/>
                  </a:lnTo>
                  <a:lnTo>
                    <a:pt x="2763" y="1142"/>
                  </a:lnTo>
                  <a:lnTo>
                    <a:pt x="2759" y="1168"/>
                  </a:lnTo>
                  <a:lnTo>
                    <a:pt x="2757" y="1191"/>
                  </a:lnTo>
                  <a:lnTo>
                    <a:pt x="2757" y="1211"/>
                  </a:lnTo>
                  <a:lnTo>
                    <a:pt x="2757" y="1227"/>
                  </a:lnTo>
                  <a:lnTo>
                    <a:pt x="2758" y="1239"/>
                  </a:lnTo>
                  <a:lnTo>
                    <a:pt x="2758" y="1247"/>
                  </a:lnTo>
                  <a:lnTo>
                    <a:pt x="2758" y="1266"/>
                  </a:lnTo>
                  <a:lnTo>
                    <a:pt x="2758" y="1285"/>
                  </a:lnTo>
                  <a:lnTo>
                    <a:pt x="2759" y="1304"/>
                  </a:lnTo>
                  <a:lnTo>
                    <a:pt x="2761" y="1324"/>
                  </a:lnTo>
                  <a:lnTo>
                    <a:pt x="2763" y="1344"/>
                  </a:lnTo>
                  <a:lnTo>
                    <a:pt x="2766" y="1364"/>
                  </a:lnTo>
                  <a:lnTo>
                    <a:pt x="2770" y="1385"/>
                  </a:lnTo>
                  <a:lnTo>
                    <a:pt x="2775" y="1406"/>
                  </a:lnTo>
                  <a:lnTo>
                    <a:pt x="2781" y="1429"/>
                  </a:lnTo>
                  <a:lnTo>
                    <a:pt x="2787" y="1453"/>
                  </a:lnTo>
                  <a:lnTo>
                    <a:pt x="2795" y="1480"/>
                  </a:lnTo>
                  <a:lnTo>
                    <a:pt x="2804" y="1507"/>
                  </a:lnTo>
                  <a:lnTo>
                    <a:pt x="2825" y="1568"/>
                  </a:lnTo>
                  <a:lnTo>
                    <a:pt x="2851" y="1637"/>
                  </a:lnTo>
                  <a:lnTo>
                    <a:pt x="2874" y="1695"/>
                  </a:lnTo>
                  <a:lnTo>
                    <a:pt x="2898" y="1748"/>
                  </a:lnTo>
                  <a:lnTo>
                    <a:pt x="2922" y="1799"/>
                  </a:lnTo>
                  <a:lnTo>
                    <a:pt x="2944" y="1849"/>
                  </a:lnTo>
                  <a:lnTo>
                    <a:pt x="2953" y="1874"/>
                  </a:lnTo>
                  <a:lnTo>
                    <a:pt x="2962" y="1898"/>
                  </a:lnTo>
                  <a:lnTo>
                    <a:pt x="2970" y="1923"/>
                  </a:lnTo>
                  <a:lnTo>
                    <a:pt x="2977" y="1949"/>
                  </a:lnTo>
                  <a:lnTo>
                    <a:pt x="2982" y="1974"/>
                  </a:lnTo>
                  <a:lnTo>
                    <a:pt x="2986" y="2002"/>
                  </a:lnTo>
                  <a:lnTo>
                    <a:pt x="2988" y="2029"/>
                  </a:lnTo>
                  <a:lnTo>
                    <a:pt x="2989" y="2058"/>
                  </a:lnTo>
                  <a:lnTo>
                    <a:pt x="2988" y="2074"/>
                  </a:lnTo>
                  <a:lnTo>
                    <a:pt x="2986" y="2090"/>
                  </a:lnTo>
                  <a:lnTo>
                    <a:pt x="2984" y="2106"/>
                  </a:lnTo>
                  <a:lnTo>
                    <a:pt x="2981" y="2122"/>
                  </a:lnTo>
                  <a:lnTo>
                    <a:pt x="2975" y="2152"/>
                  </a:lnTo>
                  <a:lnTo>
                    <a:pt x="2966" y="2182"/>
                  </a:lnTo>
                  <a:lnTo>
                    <a:pt x="2956" y="2209"/>
                  </a:lnTo>
                  <a:lnTo>
                    <a:pt x="2945" y="2235"/>
                  </a:lnTo>
                  <a:lnTo>
                    <a:pt x="2932" y="2260"/>
                  </a:lnTo>
                  <a:lnTo>
                    <a:pt x="2918" y="2283"/>
                  </a:lnTo>
                  <a:lnTo>
                    <a:pt x="2901" y="2304"/>
                  </a:lnTo>
                  <a:lnTo>
                    <a:pt x="2884" y="2324"/>
                  </a:lnTo>
                  <a:lnTo>
                    <a:pt x="2865" y="2343"/>
                  </a:lnTo>
                  <a:lnTo>
                    <a:pt x="2846" y="2361"/>
                  </a:lnTo>
                  <a:lnTo>
                    <a:pt x="2826" y="2376"/>
                  </a:lnTo>
                  <a:lnTo>
                    <a:pt x="2804" y="2390"/>
                  </a:lnTo>
                  <a:lnTo>
                    <a:pt x="2782" y="2402"/>
                  </a:lnTo>
                  <a:lnTo>
                    <a:pt x="2759" y="2412"/>
                  </a:lnTo>
                  <a:lnTo>
                    <a:pt x="2760" y="2390"/>
                  </a:lnTo>
                  <a:lnTo>
                    <a:pt x="2760" y="2368"/>
                  </a:lnTo>
                  <a:lnTo>
                    <a:pt x="2759" y="2345"/>
                  </a:lnTo>
                  <a:lnTo>
                    <a:pt x="2758" y="2323"/>
                  </a:lnTo>
                  <a:lnTo>
                    <a:pt x="2757" y="2301"/>
                  </a:lnTo>
                  <a:lnTo>
                    <a:pt x="2755" y="2280"/>
                  </a:lnTo>
                  <a:lnTo>
                    <a:pt x="2752" y="2259"/>
                  </a:lnTo>
                  <a:lnTo>
                    <a:pt x="2749" y="2238"/>
                  </a:lnTo>
                  <a:lnTo>
                    <a:pt x="2745" y="2218"/>
                  </a:lnTo>
                  <a:lnTo>
                    <a:pt x="2741" y="2200"/>
                  </a:lnTo>
                  <a:lnTo>
                    <a:pt x="2736" y="2185"/>
                  </a:lnTo>
                  <a:lnTo>
                    <a:pt x="2732" y="2172"/>
                  </a:lnTo>
                  <a:lnTo>
                    <a:pt x="2728" y="2162"/>
                  </a:lnTo>
                  <a:lnTo>
                    <a:pt x="2723" y="2155"/>
                  </a:lnTo>
                  <a:lnTo>
                    <a:pt x="2719" y="2150"/>
                  </a:lnTo>
                  <a:lnTo>
                    <a:pt x="2714" y="2147"/>
                  </a:lnTo>
                  <a:lnTo>
                    <a:pt x="2712" y="2146"/>
                  </a:lnTo>
                  <a:lnTo>
                    <a:pt x="2709" y="2146"/>
                  </a:lnTo>
                  <a:lnTo>
                    <a:pt x="2706" y="2147"/>
                  </a:lnTo>
                  <a:lnTo>
                    <a:pt x="2704" y="2147"/>
                  </a:lnTo>
                  <a:lnTo>
                    <a:pt x="2698" y="2151"/>
                  </a:lnTo>
                  <a:lnTo>
                    <a:pt x="2692" y="2156"/>
                  </a:lnTo>
                  <a:lnTo>
                    <a:pt x="2685" y="2163"/>
                  </a:lnTo>
                  <a:lnTo>
                    <a:pt x="2678" y="2172"/>
                  </a:lnTo>
                  <a:lnTo>
                    <a:pt x="2671" y="2183"/>
                  </a:lnTo>
                  <a:lnTo>
                    <a:pt x="2662" y="2195"/>
                  </a:lnTo>
                  <a:lnTo>
                    <a:pt x="2649" y="2212"/>
                  </a:lnTo>
                  <a:lnTo>
                    <a:pt x="2636" y="2228"/>
                  </a:lnTo>
                  <a:lnTo>
                    <a:pt x="2620" y="2244"/>
                  </a:lnTo>
                  <a:lnTo>
                    <a:pt x="2606" y="2259"/>
                  </a:lnTo>
                  <a:lnTo>
                    <a:pt x="2590" y="2274"/>
                  </a:lnTo>
                  <a:lnTo>
                    <a:pt x="2575" y="2288"/>
                  </a:lnTo>
                  <a:lnTo>
                    <a:pt x="2559" y="2301"/>
                  </a:lnTo>
                  <a:lnTo>
                    <a:pt x="2543" y="2314"/>
                  </a:lnTo>
                  <a:lnTo>
                    <a:pt x="2511" y="2338"/>
                  </a:lnTo>
                  <a:lnTo>
                    <a:pt x="2480" y="2360"/>
                  </a:lnTo>
                  <a:lnTo>
                    <a:pt x="2451" y="2379"/>
                  </a:lnTo>
                  <a:lnTo>
                    <a:pt x="2424" y="2395"/>
                  </a:lnTo>
                  <a:lnTo>
                    <a:pt x="2417" y="2391"/>
                  </a:lnTo>
                  <a:lnTo>
                    <a:pt x="2410" y="2387"/>
                  </a:lnTo>
                  <a:lnTo>
                    <a:pt x="2403" y="2382"/>
                  </a:lnTo>
                  <a:lnTo>
                    <a:pt x="2397" y="2378"/>
                  </a:lnTo>
                  <a:lnTo>
                    <a:pt x="2391" y="2372"/>
                  </a:lnTo>
                  <a:lnTo>
                    <a:pt x="2385" y="2367"/>
                  </a:lnTo>
                  <a:lnTo>
                    <a:pt x="2379" y="2361"/>
                  </a:lnTo>
                  <a:lnTo>
                    <a:pt x="2374" y="2355"/>
                  </a:lnTo>
                  <a:lnTo>
                    <a:pt x="2400" y="2342"/>
                  </a:lnTo>
                  <a:lnTo>
                    <a:pt x="2425" y="2327"/>
                  </a:lnTo>
                  <a:lnTo>
                    <a:pt x="2450" y="2311"/>
                  </a:lnTo>
                  <a:lnTo>
                    <a:pt x="2473" y="2294"/>
                  </a:lnTo>
                  <a:lnTo>
                    <a:pt x="2485" y="2285"/>
                  </a:lnTo>
                  <a:lnTo>
                    <a:pt x="2496" y="2275"/>
                  </a:lnTo>
                  <a:lnTo>
                    <a:pt x="2506" y="2265"/>
                  </a:lnTo>
                  <a:lnTo>
                    <a:pt x="2516" y="2255"/>
                  </a:lnTo>
                  <a:lnTo>
                    <a:pt x="2526" y="2244"/>
                  </a:lnTo>
                  <a:lnTo>
                    <a:pt x="2536" y="2233"/>
                  </a:lnTo>
                  <a:lnTo>
                    <a:pt x="2544" y="2222"/>
                  </a:lnTo>
                  <a:lnTo>
                    <a:pt x="2553" y="2210"/>
                  </a:lnTo>
                  <a:lnTo>
                    <a:pt x="2564" y="2193"/>
                  </a:lnTo>
                  <a:lnTo>
                    <a:pt x="2574" y="2174"/>
                  </a:lnTo>
                  <a:lnTo>
                    <a:pt x="2585" y="2156"/>
                  </a:lnTo>
                  <a:lnTo>
                    <a:pt x="2594" y="2136"/>
                  </a:lnTo>
                  <a:lnTo>
                    <a:pt x="2602" y="2116"/>
                  </a:lnTo>
                  <a:lnTo>
                    <a:pt x="2609" y="2095"/>
                  </a:lnTo>
                  <a:lnTo>
                    <a:pt x="2615" y="2074"/>
                  </a:lnTo>
                  <a:lnTo>
                    <a:pt x="2620" y="2052"/>
                  </a:lnTo>
                  <a:lnTo>
                    <a:pt x="2623" y="2030"/>
                  </a:lnTo>
                  <a:lnTo>
                    <a:pt x="2624" y="2007"/>
                  </a:lnTo>
                  <a:lnTo>
                    <a:pt x="2623" y="1995"/>
                  </a:lnTo>
                  <a:lnTo>
                    <a:pt x="2623" y="1984"/>
                  </a:lnTo>
                  <a:lnTo>
                    <a:pt x="2622" y="1972"/>
                  </a:lnTo>
                  <a:lnTo>
                    <a:pt x="2620" y="1961"/>
                  </a:lnTo>
                  <a:lnTo>
                    <a:pt x="2617" y="1949"/>
                  </a:lnTo>
                  <a:lnTo>
                    <a:pt x="2615" y="1938"/>
                  </a:lnTo>
                  <a:lnTo>
                    <a:pt x="2611" y="1926"/>
                  </a:lnTo>
                  <a:lnTo>
                    <a:pt x="2607" y="1914"/>
                  </a:lnTo>
                  <a:lnTo>
                    <a:pt x="2602" y="1903"/>
                  </a:lnTo>
                  <a:lnTo>
                    <a:pt x="2597" y="1891"/>
                  </a:lnTo>
                  <a:lnTo>
                    <a:pt x="2590" y="1880"/>
                  </a:lnTo>
                  <a:lnTo>
                    <a:pt x="2583" y="1868"/>
                  </a:lnTo>
                  <a:lnTo>
                    <a:pt x="2576" y="1857"/>
                  </a:lnTo>
                  <a:lnTo>
                    <a:pt x="2567" y="1848"/>
                  </a:lnTo>
                  <a:lnTo>
                    <a:pt x="2558" y="1840"/>
                  </a:lnTo>
                  <a:lnTo>
                    <a:pt x="2548" y="1833"/>
                  </a:lnTo>
                  <a:lnTo>
                    <a:pt x="2537" y="1828"/>
                  </a:lnTo>
                  <a:lnTo>
                    <a:pt x="2526" y="1823"/>
                  </a:lnTo>
                  <a:lnTo>
                    <a:pt x="2515" y="1820"/>
                  </a:lnTo>
                  <a:lnTo>
                    <a:pt x="2504" y="1819"/>
                  </a:lnTo>
                  <a:lnTo>
                    <a:pt x="2492" y="1818"/>
                  </a:lnTo>
                  <a:lnTo>
                    <a:pt x="2480" y="1819"/>
                  </a:lnTo>
                  <a:lnTo>
                    <a:pt x="2469" y="1820"/>
                  </a:lnTo>
                  <a:lnTo>
                    <a:pt x="2458" y="1823"/>
                  </a:lnTo>
                  <a:lnTo>
                    <a:pt x="2446" y="1828"/>
                  </a:lnTo>
                  <a:lnTo>
                    <a:pt x="2436" y="1832"/>
                  </a:lnTo>
                  <a:lnTo>
                    <a:pt x="2425" y="1838"/>
                  </a:lnTo>
                  <a:lnTo>
                    <a:pt x="2415" y="1844"/>
                  </a:lnTo>
                  <a:lnTo>
                    <a:pt x="2404" y="1851"/>
                  </a:lnTo>
                  <a:lnTo>
                    <a:pt x="2392" y="1859"/>
                  </a:lnTo>
                  <a:lnTo>
                    <a:pt x="2379" y="1869"/>
                  </a:lnTo>
                  <a:lnTo>
                    <a:pt x="2366" y="1880"/>
                  </a:lnTo>
                  <a:lnTo>
                    <a:pt x="2351" y="1892"/>
                  </a:lnTo>
                  <a:lnTo>
                    <a:pt x="2338" y="1907"/>
                  </a:lnTo>
                  <a:lnTo>
                    <a:pt x="2324" y="1922"/>
                  </a:lnTo>
                  <a:lnTo>
                    <a:pt x="2311" y="1940"/>
                  </a:lnTo>
                  <a:lnTo>
                    <a:pt x="2298" y="1958"/>
                  </a:lnTo>
                  <a:lnTo>
                    <a:pt x="2286" y="1979"/>
                  </a:lnTo>
                  <a:lnTo>
                    <a:pt x="2275" y="2002"/>
                  </a:lnTo>
                  <a:lnTo>
                    <a:pt x="2265" y="2025"/>
                  </a:lnTo>
                  <a:lnTo>
                    <a:pt x="2256" y="2050"/>
                  </a:lnTo>
                  <a:lnTo>
                    <a:pt x="2248" y="2077"/>
                  </a:lnTo>
                  <a:lnTo>
                    <a:pt x="2245" y="2091"/>
                  </a:lnTo>
                  <a:lnTo>
                    <a:pt x="2243" y="2105"/>
                  </a:lnTo>
                  <a:lnTo>
                    <a:pt x="2240" y="2120"/>
                  </a:lnTo>
                  <a:lnTo>
                    <a:pt x="2239" y="2135"/>
                  </a:lnTo>
                  <a:lnTo>
                    <a:pt x="2237" y="2166"/>
                  </a:lnTo>
                  <a:lnTo>
                    <a:pt x="2237" y="2195"/>
                  </a:lnTo>
                  <a:lnTo>
                    <a:pt x="2239" y="2222"/>
                  </a:lnTo>
                  <a:lnTo>
                    <a:pt x="2242" y="2247"/>
                  </a:lnTo>
                  <a:lnTo>
                    <a:pt x="2247" y="2271"/>
                  </a:lnTo>
                  <a:lnTo>
                    <a:pt x="2252" y="2294"/>
                  </a:lnTo>
                  <a:lnTo>
                    <a:pt x="2259" y="2314"/>
                  </a:lnTo>
                  <a:lnTo>
                    <a:pt x="2267" y="2334"/>
                  </a:lnTo>
                  <a:lnTo>
                    <a:pt x="2262" y="2335"/>
                  </a:lnTo>
                  <a:lnTo>
                    <a:pt x="2256" y="2336"/>
                  </a:lnTo>
                  <a:lnTo>
                    <a:pt x="2250" y="2338"/>
                  </a:lnTo>
                  <a:lnTo>
                    <a:pt x="2244" y="2339"/>
                  </a:lnTo>
                  <a:lnTo>
                    <a:pt x="2239" y="2340"/>
                  </a:lnTo>
                  <a:lnTo>
                    <a:pt x="2233" y="2341"/>
                  </a:lnTo>
                  <a:lnTo>
                    <a:pt x="2227" y="2341"/>
                  </a:lnTo>
                  <a:lnTo>
                    <a:pt x="2221" y="2342"/>
                  </a:lnTo>
                  <a:lnTo>
                    <a:pt x="2215" y="2343"/>
                  </a:lnTo>
                  <a:lnTo>
                    <a:pt x="2210" y="2344"/>
                  </a:lnTo>
                  <a:lnTo>
                    <a:pt x="2204" y="2345"/>
                  </a:lnTo>
                  <a:lnTo>
                    <a:pt x="2199" y="2346"/>
                  </a:lnTo>
                  <a:lnTo>
                    <a:pt x="2194" y="2347"/>
                  </a:lnTo>
                  <a:lnTo>
                    <a:pt x="2189" y="2348"/>
                  </a:lnTo>
                  <a:lnTo>
                    <a:pt x="2184" y="2350"/>
                  </a:lnTo>
                  <a:lnTo>
                    <a:pt x="2179" y="2352"/>
                  </a:lnTo>
                  <a:lnTo>
                    <a:pt x="2170" y="2337"/>
                  </a:lnTo>
                  <a:lnTo>
                    <a:pt x="2161" y="2323"/>
                  </a:lnTo>
                  <a:lnTo>
                    <a:pt x="2152" y="2311"/>
                  </a:lnTo>
                  <a:lnTo>
                    <a:pt x="2143" y="2300"/>
                  </a:lnTo>
                  <a:lnTo>
                    <a:pt x="2134" y="2291"/>
                  </a:lnTo>
                  <a:lnTo>
                    <a:pt x="2126" y="2282"/>
                  </a:lnTo>
                  <a:lnTo>
                    <a:pt x="2119" y="2276"/>
                  </a:lnTo>
                  <a:lnTo>
                    <a:pt x="2112" y="2270"/>
                  </a:lnTo>
                  <a:lnTo>
                    <a:pt x="2101" y="2260"/>
                  </a:lnTo>
                  <a:lnTo>
                    <a:pt x="2088" y="2250"/>
                  </a:lnTo>
                  <a:lnTo>
                    <a:pt x="2074" y="2239"/>
                  </a:lnTo>
                  <a:lnTo>
                    <a:pt x="2060" y="2228"/>
                  </a:lnTo>
                  <a:lnTo>
                    <a:pt x="2044" y="2217"/>
                  </a:lnTo>
                  <a:lnTo>
                    <a:pt x="2027" y="2207"/>
                  </a:lnTo>
                  <a:lnTo>
                    <a:pt x="2009" y="2196"/>
                  </a:lnTo>
                  <a:lnTo>
                    <a:pt x="1989" y="2187"/>
                  </a:lnTo>
                  <a:lnTo>
                    <a:pt x="1988" y="1470"/>
                  </a:lnTo>
                  <a:lnTo>
                    <a:pt x="1988" y="869"/>
                  </a:lnTo>
                  <a:lnTo>
                    <a:pt x="2275" y="867"/>
                  </a:lnTo>
                  <a:lnTo>
                    <a:pt x="2291" y="867"/>
                  </a:lnTo>
                  <a:lnTo>
                    <a:pt x="2307" y="864"/>
                  </a:lnTo>
                  <a:lnTo>
                    <a:pt x="2322" y="860"/>
                  </a:lnTo>
                  <a:lnTo>
                    <a:pt x="2336" y="855"/>
                  </a:lnTo>
                  <a:lnTo>
                    <a:pt x="2350" y="848"/>
                  </a:lnTo>
                  <a:lnTo>
                    <a:pt x="2364" y="841"/>
                  </a:lnTo>
                  <a:lnTo>
                    <a:pt x="2376" y="832"/>
                  </a:lnTo>
                  <a:lnTo>
                    <a:pt x="2387" y="821"/>
                  </a:lnTo>
                  <a:lnTo>
                    <a:pt x="2397" y="810"/>
                  </a:lnTo>
                  <a:lnTo>
                    <a:pt x="2406" y="798"/>
                  </a:lnTo>
                  <a:lnTo>
                    <a:pt x="2414" y="785"/>
                  </a:lnTo>
                  <a:lnTo>
                    <a:pt x="2421" y="771"/>
                  </a:lnTo>
                  <a:lnTo>
                    <a:pt x="2426" y="756"/>
                  </a:lnTo>
                  <a:lnTo>
                    <a:pt x="2430" y="741"/>
                  </a:lnTo>
                  <a:lnTo>
                    <a:pt x="2432" y="726"/>
                  </a:lnTo>
                  <a:lnTo>
                    <a:pt x="2433" y="710"/>
                  </a:lnTo>
                  <a:lnTo>
                    <a:pt x="2432" y="694"/>
                  </a:lnTo>
                  <a:lnTo>
                    <a:pt x="2430" y="678"/>
                  </a:lnTo>
                  <a:lnTo>
                    <a:pt x="2426" y="663"/>
                  </a:lnTo>
                  <a:lnTo>
                    <a:pt x="2421" y="649"/>
                  </a:lnTo>
                  <a:lnTo>
                    <a:pt x="2414" y="635"/>
                  </a:lnTo>
                  <a:lnTo>
                    <a:pt x="2406" y="622"/>
                  </a:lnTo>
                  <a:lnTo>
                    <a:pt x="2397" y="610"/>
                  </a:lnTo>
                  <a:lnTo>
                    <a:pt x="2387" y="598"/>
                  </a:lnTo>
                  <a:lnTo>
                    <a:pt x="2376" y="588"/>
                  </a:lnTo>
                  <a:lnTo>
                    <a:pt x="2364" y="579"/>
                  </a:lnTo>
                  <a:lnTo>
                    <a:pt x="2350" y="571"/>
                  </a:lnTo>
                  <a:lnTo>
                    <a:pt x="2336" y="564"/>
                  </a:lnTo>
                  <a:lnTo>
                    <a:pt x="2322" y="559"/>
                  </a:lnTo>
                  <a:lnTo>
                    <a:pt x="2307" y="555"/>
                  </a:lnTo>
                  <a:lnTo>
                    <a:pt x="2291" y="553"/>
                  </a:lnTo>
                  <a:lnTo>
                    <a:pt x="2275" y="552"/>
                  </a:lnTo>
                  <a:lnTo>
                    <a:pt x="2170" y="552"/>
                  </a:lnTo>
                  <a:lnTo>
                    <a:pt x="1986" y="552"/>
                  </a:lnTo>
                  <a:lnTo>
                    <a:pt x="1982" y="552"/>
                  </a:lnTo>
                  <a:lnTo>
                    <a:pt x="1979" y="551"/>
                  </a:lnTo>
                  <a:lnTo>
                    <a:pt x="1976" y="549"/>
                  </a:lnTo>
                  <a:lnTo>
                    <a:pt x="1974" y="547"/>
                  </a:lnTo>
                  <a:lnTo>
                    <a:pt x="1972" y="545"/>
                  </a:lnTo>
                  <a:lnTo>
                    <a:pt x="1972" y="543"/>
                  </a:lnTo>
                  <a:lnTo>
                    <a:pt x="1971" y="540"/>
                  </a:lnTo>
                  <a:lnTo>
                    <a:pt x="1971" y="537"/>
                  </a:lnTo>
                  <a:lnTo>
                    <a:pt x="1973" y="531"/>
                  </a:lnTo>
                  <a:lnTo>
                    <a:pt x="1975" y="525"/>
                  </a:lnTo>
                  <a:lnTo>
                    <a:pt x="1979" y="520"/>
                  </a:lnTo>
                  <a:lnTo>
                    <a:pt x="1983" y="515"/>
                  </a:lnTo>
                  <a:lnTo>
                    <a:pt x="1994" y="506"/>
                  </a:lnTo>
                  <a:lnTo>
                    <a:pt x="2004" y="496"/>
                  </a:lnTo>
                  <a:lnTo>
                    <a:pt x="2014" y="485"/>
                  </a:lnTo>
                  <a:lnTo>
                    <a:pt x="2023" y="473"/>
                  </a:lnTo>
                  <a:lnTo>
                    <a:pt x="2032" y="462"/>
                  </a:lnTo>
                  <a:lnTo>
                    <a:pt x="2039" y="449"/>
                  </a:lnTo>
                  <a:lnTo>
                    <a:pt x="2047" y="436"/>
                  </a:lnTo>
                  <a:lnTo>
                    <a:pt x="2053" y="422"/>
                  </a:lnTo>
                  <a:lnTo>
                    <a:pt x="2056" y="421"/>
                  </a:lnTo>
                  <a:lnTo>
                    <a:pt x="2058" y="420"/>
                  </a:lnTo>
                  <a:lnTo>
                    <a:pt x="2061" y="419"/>
                  </a:lnTo>
                  <a:lnTo>
                    <a:pt x="2064" y="418"/>
                  </a:lnTo>
                  <a:lnTo>
                    <a:pt x="2067" y="417"/>
                  </a:lnTo>
                  <a:lnTo>
                    <a:pt x="2070" y="417"/>
                  </a:lnTo>
                  <a:lnTo>
                    <a:pt x="2073" y="416"/>
                  </a:lnTo>
                  <a:lnTo>
                    <a:pt x="2075" y="415"/>
                  </a:lnTo>
                  <a:lnTo>
                    <a:pt x="2090" y="411"/>
                  </a:lnTo>
                  <a:lnTo>
                    <a:pt x="2105" y="408"/>
                  </a:lnTo>
                  <a:lnTo>
                    <a:pt x="2120" y="405"/>
                  </a:lnTo>
                  <a:lnTo>
                    <a:pt x="2135" y="404"/>
                  </a:lnTo>
                  <a:lnTo>
                    <a:pt x="2150" y="403"/>
                  </a:lnTo>
                  <a:lnTo>
                    <a:pt x="2165" y="402"/>
                  </a:lnTo>
                  <a:lnTo>
                    <a:pt x="2180" y="402"/>
                  </a:lnTo>
                  <a:lnTo>
                    <a:pt x="2195" y="403"/>
                  </a:lnTo>
                  <a:lnTo>
                    <a:pt x="2224" y="406"/>
                  </a:lnTo>
                  <a:lnTo>
                    <a:pt x="2252" y="410"/>
                  </a:lnTo>
                  <a:lnTo>
                    <a:pt x="2277" y="416"/>
                  </a:lnTo>
                  <a:lnTo>
                    <a:pt x="2298" y="423"/>
                  </a:lnTo>
                  <a:lnTo>
                    <a:pt x="2307" y="427"/>
                  </a:lnTo>
                  <a:lnTo>
                    <a:pt x="2320" y="433"/>
                  </a:lnTo>
                  <a:lnTo>
                    <a:pt x="2335" y="443"/>
                  </a:lnTo>
                  <a:lnTo>
                    <a:pt x="2352" y="455"/>
                  </a:lnTo>
                  <a:lnTo>
                    <a:pt x="2371" y="471"/>
                  </a:lnTo>
                  <a:lnTo>
                    <a:pt x="2390" y="489"/>
                  </a:lnTo>
                  <a:lnTo>
                    <a:pt x="2400" y="499"/>
                  </a:lnTo>
                  <a:lnTo>
                    <a:pt x="2410" y="510"/>
                  </a:lnTo>
                  <a:lnTo>
                    <a:pt x="2419" y="523"/>
                  </a:lnTo>
                  <a:lnTo>
                    <a:pt x="2429" y="536"/>
                  </a:lnTo>
                  <a:lnTo>
                    <a:pt x="2438" y="550"/>
                  </a:lnTo>
                  <a:lnTo>
                    <a:pt x="2447" y="564"/>
                  </a:lnTo>
                  <a:lnTo>
                    <a:pt x="2455" y="580"/>
                  </a:lnTo>
                  <a:lnTo>
                    <a:pt x="2463" y="597"/>
                  </a:lnTo>
                  <a:lnTo>
                    <a:pt x="2471" y="616"/>
                  </a:lnTo>
                  <a:lnTo>
                    <a:pt x="2477" y="635"/>
                  </a:lnTo>
                  <a:lnTo>
                    <a:pt x="2483" y="654"/>
                  </a:lnTo>
                  <a:lnTo>
                    <a:pt x="2489" y="675"/>
                  </a:lnTo>
                  <a:lnTo>
                    <a:pt x="2493" y="697"/>
                  </a:lnTo>
                  <a:lnTo>
                    <a:pt x="2497" y="720"/>
                  </a:lnTo>
                  <a:lnTo>
                    <a:pt x="2499" y="744"/>
                  </a:lnTo>
                  <a:lnTo>
                    <a:pt x="2500" y="770"/>
                  </a:lnTo>
                  <a:lnTo>
                    <a:pt x="2500" y="797"/>
                  </a:lnTo>
                  <a:lnTo>
                    <a:pt x="2499" y="824"/>
                  </a:lnTo>
                  <a:lnTo>
                    <a:pt x="2497" y="853"/>
                  </a:lnTo>
                  <a:lnTo>
                    <a:pt x="2493" y="883"/>
                  </a:lnTo>
                  <a:lnTo>
                    <a:pt x="2478" y="884"/>
                  </a:lnTo>
                  <a:lnTo>
                    <a:pt x="2462" y="885"/>
                  </a:lnTo>
                  <a:lnTo>
                    <a:pt x="2446" y="887"/>
                  </a:lnTo>
                  <a:lnTo>
                    <a:pt x="2431" y="889"/>
                  </a:lnTo>
                  <a:lnTo>
                    <a:pt x="2415" y="892"/>
                  </a:lnTo>
                  <a:lnTo>
                    <a:pt x="2399" y="896"/>
                  </a:lnTo>
                  <a:lnTo>
                    <a:pt x="2383" y="900"/>
                  </a:lnTo>
                  <a:lnTo>
                    <a:pt x="2367" y="904"/>
                  </a:lnTo>
                  <a:lnTo>
                    <a:pt x="2350" y="909"/>
                  </a:lnTo>
                  <a:lnTo>
                    <a:pt x="2334" y="915"/>
                  </a:lnTo>
                  <a:lnTo>
                    <a:pt x="2319" y="921"/>
                  </a:lnTo>
                  <a:lnTo>
                    <a:pt x="2303" y="928"/>
                  </a:lnTo>
                  <a:lnTo>
                    <a:pt x="2287" y="935"/>
                  </a:lnTo>
                  <a:lnTo>
                    <a:pt x="2271" y="943"/>
                  </a:lnTo>
                  <a:lnTo>
                    <a:pt x="2255" y="952"/>
                  </a:lnTo>
                  <a:lnTo>
                    <a:pt x="2239" y="962"/>
                  </a:lnTo>
                  <a:close/>
                  <a:moveTo>
                    <a:pt x="2475" y="973"/>
                  </a:moveTo>
                  <a:lnTo>
                    <a:pt x="2472" y="982"/>
                  </a:lnTo>
                  <a:lnTo>
                    <a:pt x="2470" y="991"/>
                  </a:lnTo>
                  <a:lnTo>
                    <a:pt x="2467" y="1001"/>
                  </a:lnTo>
                  <a:lnTo>
                    <a:pt x="2465" y="1010"/>
                  </a:lnTo>
                  <a:lnTo>
                    <a:pt x="2462" y="1019"/>
                  </a:lnTo>
                  <a:lnTo>
                    <a:pt x="2459" y="1029"/>
                  </a:lnTo>
                  <a:lnTo>
                    <a:pt x="2455" y="1038"/>
                  </a:lnTo>
                  <a:lnTo>
                    <a:pt x="2452" y="1048"/>
                  </a:lnTo>
                  <a:lnTo>
                    <a:pt x="2445" y="1067"/>
                  </a:lnTo>
                  <a:lnTo>
                    <a:pt x="2438" y="1084"/>
                  </a:lnTo>
                  <a:lnTo>
                    <a:pt x="2431" y="1101"/>
                  </a:lnTo>
                  <a:lnTo>
                    <a:pt x="2423" y="1116"/>
                  </a:lnTo>
                  <a:lnTo>
                    <a:pt x="2415" y="1132"/>
                  </a:lnTo>
                  <a:lnTo>
                    <a:pt x="2407" y="1145"/>
                  </a:lnTo>
                  <a:lnTo>
                    <a:pt x="2399" y="1158"/>
                  </a:lnTo>
                  <a:lnTo>
                    <a:pt x="2390" y="1169"/>
                  </a:lnTo>
                  <a:lnTo>
                    <a:pt x="2374" y="1190"/>
                  </a:lnTo>
                  <a:lnTo>
                    <a:pt x="2358" y="1207"/>
                  </a:lnTo>
                  <a:lnTo>
                    <a:pt x="2342" y="1221"/>
                  </a:lnTo>
                  <a:lnTo>
                    <a:pt x="2329" y="1233"/>
                  </a:lnTo>
                  <a:lnTo>
                    <a:pt x="2319" y="1240"/>
                  </a:lnTo>
                  <a:lnTo>
                    <a:pt x="2309" y="1248"/>
                  </a:lnTo>
                  <a:lnTo>
                    <a:pt x="2298" y="1254"/>
                  </a:lnTo>
                  <a:lnTo>
                    <a:pt x="2288" y="1259"/>
                  </a:lnTo>
                  <a:lnTo>
                    <a:pt x="2278" y="1264"/>
                  </a:lnTo>
                  <a:lnTo>
                    <a:pt x="2268" y="1267"/>
                  </a:lnTo>
                  <a:lnTo>
                    <a:pt x="2258" y="1269"/>
                  </a:lnTo>
                  <a:lnTo>
                    <a:pt x="2248" y="1271"/>
                  </a:lnTo>
                  <a:lnTo>
                    <a:pt x="2239" y="1271"/>
                  </a:lnTo>
                  <a:lnTo>
                    <a:pt x="2229" y="1270"/>
                  </a:lnTo>
                  <a:lnTo>
                    <a:pt x="2220" y="1268"/>
                  </a:lnTo>
                  <a:lnTo>
                    <a:pt x="2211" y="1264"/>
                  </a:lnTo>
                  <a:lnTo>
                    <a:pt x="2202" y="1259"/>
                  </a:lnTo>
                  <a:lnTo>
                    <a:pt x="2194" y="1253"/>
                  </a:lnTo>
                  <a:lnTo>
                    <a:pt x="2186" y="1246"/>
                  </a:lnTo>
                  <a:lnTo>
                    <a:pt x="2179" y="1236"/>
                  </a:lnTo>
                  <a:lnTo>
                    <a:pt x="2174" y="1230"/>
                  </a:lnTo>
                  <a:lnTo>
                    <a:pt x="2171" y="1223"/>
                  </a:lnTo>
                  <a:lnTo>
                    <a:pt x="2168" y="1215"/>
                  </a:lnTo>
                  <a:lnTo>
                    <a:pt x="2167" y="1207"/>
                  </a:lnTo>
                  <a:lnTo>
                    <a:pt x="2166" y="1198"/>
                  </a:lnTo>
                  <a:lnTo>
                    <a:pt x="2166" y="1190"/>
                  </a:lnTo>
                  <a:lnTo>
                    <a:pt x="2166" y="1181"/>
                  </a:lnTo>
                  <a:lnTo>
                    <a:pt x="2168" y="1171"/>
                  </a:lnTo>
                  <a:lnTo>
                    <a:pt x="2170" y="1162"/>
                  </a:lnTo>
                  <a:lnTo>
                    <a:pt x="2173" y="1153"/>
                  </a:lnTo>
                  <a:lnTo>
                    <a:pt x="2177" y="1143"/>
                  </a:lnTo>
                  <a:lnTo>
                    <a:pt x="2182" y="1133"/>
                  </a:lnTo>
                  <a:lnTo>
                    <a:pt x="2187" y="1123"/>
                  </a:lnTo>
                  <a:lnTo>
                    <a:pt x="2193" y="1113"/>
                  </a:lnTo>
                  <a:lnTo>
                    <a:pt x="2199" y="1103"/>
                  </a:lnTo>
                  <a:lnTo>
                    <a:pt x="2207" y="1094"/>
                  </a:lnTo>
                  <a:lnTo>
                    <a:pt x="2220" y="1080"/>
                  </a:lnTo>
                  <a:lnTo>
                    <a:pt x="2234" y="1066"/>
                  </a:lnTo>
                  <a:lnTo>
                    <a:pt x="2248" y="1053"/>
                  </a:lnTo>
                  <a:lnTo>
                    <a:pt x="2262" y="1042"/>
                  </a:lnTo>
                  <a:lnTo>
                    <a:pt x="2277" y="1031"/>
                  </a:lnTo>
                  <a:lnTo>
                    <a:pt x="2293" y="1020"/>
                  </a:lnTo>
                  <a:lnTo>
                    <a:pt x="2309" y="1011"/>
                  </a:lnTo>
                  <a:lnTo>
                    <a:pt x="2325" y="1003"/>
                  </a:lnTo>
                  <a:lnTo>
                    <a:pt x="2342" y="996"/>
                  </a:lnTo>
                  <a:lnTo>
                    <a:pt x="2361" y="989"/>
                  </a:lnTo>
                  <a:lnTo>
                    <a:pt x="2379" y="984"/>
                  </a:lnTo>
                  <a:lnTo>
                    <a:pt x="2397" y="980"/>
                  </a:lnTo>
                  <a:lnTo>
                    <a:pt x="2416" y="977"/>
                  </a:lnTo>
                  <a:lnTo>
                    <a:pt x="2435" y="974"/>
                  </a:lnTo>
                  <a:lnTo>
                    <a:pt x="2455" y="973"/>
                  </a:lnTo>
                  <a:lnTo>
                    <a:pt x="2475" y="973"/>
                  </a:lnTo>
                  <a:close/>
                  <a:moveTo>
                    <a:pt x="2340" y="2585"/>
                  </a:moveTo>
                  <a:lnTo>
                    <a:pt x="2335" y="2593"/>
                  </a:lnTo>
                  <a:lnTo>
                    <a:pt x="2330" y="2601"/>
                  </a:lnTo>
                  <a:lnTo>
                    <a:pt x="2324" y="2608"/>
                  </a:lnTo>
                  <a:lnTo>
                    <a:pt x="2317" y="2614"/>
                  </a:lnTo>
                  <a:lnTo>
                    <a:pt x="2310" y="2621"/>
                  </a:lnTo>
                  <a:lnTo>
                    <a:pt x="2303" y="2627"/>
                  </a:lnTo>
                  <a:lnTo>
                    <a:pt x="2295" y="2632"/>
                  </a:lnTo>
                  <a:lnTo>
                    <a:pt x="2286" y="2637"/>
                  </a:lnTo>
                  <a:lnTo>
                    <a:pt x="2277" y="2642"/>
                  </a:lnTo>
                  <a:lnTo>
                    <a:pt x="2268" y="2646"/>
                  </a:lnTo>
                  <a:lnTo>
                    <a:pt x="2259" y="2650"/>
                  </a:lnTo>
                  <a:lnTo>
                    <a:pt x="2249" y="2653"/>
                  </a:lnTo>
                  <a:lnTo>
                    <a:pt x="2229" y="2658"/>
                  </a:lnTo>
                  <a:lnTo>
                    <a:pt x="2208" y="2662"/>
                  </a:lnTo>
                  <a:lnTo>
                    <a:pt x="2187" y="2663"/>
                  </a:lnTo>
                  <a:lnTo>
                    <a:pt x="2166" y="2663"/>
                  </a:lnTo>
                  <a:lnTo>
                    <a:pt x="2156" y="2662"/>
                  </a:lnTo>
                  <a:lnTo>
                    <a:pt x="2145" y="2660"/>
                  </a:lnTo>
                  <a:lnTo>
                    <a:pt x="2135" y="2658"/>
                  </a:lnTo>
                  <a:lnTo>
                    <a:pt x="2125" y="2656"/>
                  </a:lnTo>
                  <a:lnTo>
                    <a:pt x="2115" y="2653"/>
                  </a:lnTo>
                  <a:lnTo>
                    <a:pt x="2106" y="2649"/>
                  </a:lnTo>
                  <a:lnTo>
                    <a:pt x="2097" y="2645"/>
                  </a:lnTo>
                  <a:lnTo>
                    <a:pt x="2088" y="2640"/>
                  </a:lnTo>
                  <a:lnTo>
                    <a:pt x="2079" y="2635"/>
                  </a:lnTo>
                  <a:lnTo>
                    <a:pt x="2070" y="2629"/>
                  </a:lnTo>
                  <a:lnTo>
                    <a:pt x="2062" y="2623"/>
                  </a:lnTo>
                  <a:lnTo>
                    <a:pt x="2055" y="2616"/>
                  </a:lnTo>
                  <a:lnTo>
                    <a:pt x="2046" y="2609"/>
                  </a:lnTo>
                  <a:lnTo>
                    <a:pt x="2035" y="2599"/>
                  </a:lnTo>
                  <a:lnTo>
                    <a:pt x="2029" y="2591"/>
                  </a:lnTo>
                  <a:lnTo>
                    <a:pt x="2024" y="2583"/>
                  </a:lnTo>
                  <a:lnTo>
                    <a:pt x="2018" y="2573"/>
                  </a:lnTo>
                  <a:lnTo>
                    <a:pt x="2013" y="2560"/>
                  </a:lnTo>
                  <a:lnTo>
                    <a:pt x="2008" y="2546"/>
                  </a:lnTo>
                  <a:lnTo>
                    <a:pt x="2003" y="2529"/>
                  </a:lnTo>
                  <a:lnTo>
                    <a:pt x="1999" y="2509"/>
                  </a:lnTo>
                  <a:lnTo>
                    <a:pt x="1995" y="2487"/>
                  </a:lnTo>
                  <a:lnTo>
                    <a:pt x="1992" y="2462"/>
                  </a:lnTo>
                  <a:lnTo>
                    <a:pt x="1990" y="2434"/>
                  </a:lnTo>
                  <a:lnTo>
                    <a:pt x="1989" y="2403"/>
                  </a:lnTo>
                  <a:lnTo>
                    <a:pt x="1989" y="2367"/>
                  </a:lnTo>
                  <a:lnTo>
                    <a:pt x="1989" y="2296"/>
                  </a:lnTo>
                  <a:lnTo>
                    <a:pt x="1989" y="2260"/>
                  </a:lnTo>
                  <a:lnTo>
                    <a:pt x="1992" y="2261"/>
                  </a:lnTo>
                  <a:lnTo>
                    <a:pt x="1994" y="2263"/>
                  </a:lnTo>
                  <a:lnTo>
                    <a:pt x="1997" y="2264"/>
                  </a:lnTo>
                  <a:lnTo>
                    <a:pt x="2000" y="2265"/>
                  </a:lnTo>
                  <a:lnTo>
                    <a:pt x="2003" y="2267"/>
                  </a:lnTo>
                  <a:lnTo>
                    <a:pt x="2005" y="2268"/>
                  </a:lnTo>
                  <a:lnTo>
                    <a:pt x="2008" y="2269"/>
                  </a:lnTo>
                  <a:lnTo>
                    <a:pt x="2010" y="2271"/>
                  </a:lnTo>
                  <a:lnTo>
                    <a:pt x="2030" y="2283"/>
                  </a:lnTo>
                  <a:lnTo>
                    <a:pt x="2048" y="2296"/>
                  </a:lnTo>
                  <a:lnTo>
                    <a:pt x="2064" y="2309"/>
                  </a:lnTo>
                  <a:lnTo>
                    <a:pt x="2080" y="2322"/>
                  </a:lnTo>
                  <a:lnTo>
                    <a:pt x="2094" y="2335"/>
                  </a:lnTo>
                  <a:lnTo>
                    <a:pt x="2107" y="2348"/>
                  </a:lnTo>
                  <a:lnTo>
                    <a:pt x="2118" y="2362"/>
                  </a:lnTo>
                  <a:lnTo>
                    <a:pt x="2128" y="2375"/>
                  </a:lnTo>
                  <a:lnTo>
                    <a:pt x="2113" y="2385"/>
                  </a:lnTo>
                  <a:lnTo>
                    <a:pt x="2100" y="2396"/>
                  </a:lnTo>
                  <a:lnTo>
                    <a:pt x="2088" y="2408"/>
                  </a:lnTo>
                  <a:lnTo>
                    <a:pt x="2078" y="2422"/>
                  </a:lnTo>
                  <a:lnTo>
                    <a:pt x="2068" y="2436"/>
                  </a:lnTo>
                  <a:lnTo>
                    <a:pt x="2060" y="2450"/>
                  </a:lnTo>
                  <a:lnTo>
                    <a:pt x="2054" y="2466"/>
                  </a:lnTo>
                  <a:lnTo>
                    <a:pt x="2050" y="2481"/>
                  </a:lnTo>
                  <a:lnTo>
                    <a:pt x="2049" y="2492"/>
                  </a:lnTo>
                  <a:lnTo>
                    <a:pt x="2047" y="2502"/>
                  </a:lnTo>
                  <a:lnTo>
                    <a:pt x="2047" y="2512"/>
                  </a:lnTo>
                  <a:lnTo>
                    <a:pt x="2047" y="2522"/>
                  </a:lnTo>
                  <a:lnTo>
                    <a:pt x="2049" y="2533"/>
                  </a:lnTo>
                  <a:lnTo>
                    <a:pt x="2050" y="2542"/>
                  </a:lnTo>
                  <a:lnTo>
                    <a:pt x="2053" y="2551"/>
                  </a:lnTo>
                  <a:lnTo>
                    <a:pt x="2057" y="2560"/>
                  </a:lnTo>
                  <a:lnTo>
                    <a:pt x="2061" y="2568"/>
                  </a:lnTo>
                  <a:lnTo>
                    <a:pt x="2066" y="2576"/>
                  </a:lnTo>
                  <a:lnTo>
                    <a:pt x="2071" y="2583"/>
                  </a:lnTo>
                  <a:lnTo>
                    <a:pt x="2079" y="2589"/>
                  </a:lnTo>
                  <a:lnTo>
                    <a:pt x="2087" y="2595"/>
                  </a:lnTo>
                  <a:lnTo>
                    <a:pt x="2095" y="2599"/>
                  </a:lnTo>
                  <a:lnTo>
                    <a:pt x="2104" y="2603"/>
                  </a:lnTo>
                  <a:lnTo>
                    <a:pt x="2114" y="2606"/>
                  </a:lnTo>
                  <a:lnTo>
                    <a:pt x="2127" y="2607"/>
                  </a:lnTo>
                  <a:lnTo>
                    <a:pt x="2140" y="2606"/>
                  </a:lnTo>
                  <a:lnTo>
                    <a:pt x="2151" y="2604"/>
                  </a:lnTo>
                  <a:lnTo>
                    <a:pt x="2160" y="2600"/>
                  </a:lnTo>
                  <a:lnTo>
                    <a:pt x="2169" y="2595"/>
                  </a:lnTo>
                  <a:lnTo>
                    <a:pt x="2176" y="2588"/>
                  </a:lnTo>
                  <a:lnTo>
                    <a:pt x="2183" y="2581"/>
                  </a:lnTo>
                  <a:lnTo>
                    <a:pt x="2189" y="2573"/>
                  </a:lnTo>
                  <a:lnTo>
                    <a:pt x="2194" y="2564"/>
                  </a:lnTo>
                  <a:lnTo>
                    <a:pt x="2198" y="2555"/>
                  </a:lnTo>
                  <a:lnTo>
                    <a:pt x="2201" y="2545"/>
                  </a:lnTo>
                  <a:lnTo>
                    <a:pt x="2205" y="2536"/>
                  </a:lnTo>
                  <a:lnTo>
                    <a:pt x="2209" y="2517"/>
                  </a:lnTo>
                  <a:lnTo>
                    <a:pt x="2213" y="2500"/>
                  </a:lnTo>
                  <a:lnTo>
                    <a:pt x="2214" y="2488"/>
                  </a:lnTo>
                  <a:lnTo>
                    <a:pt x="2215" y="2476"/>
                  </a:lnTo>
                  <a:lnTo>
                    <a:pt x="2215" y="2464"/>
                  </a:lnTo>
                  <a:lnTo>
                    <a:pt x="2214" y="2452"/>
                  </a:lnTo>
                  <a:lnTo>
                    <a:pt x="2212" y="2440"/>
                  </a:lnTo>
                  <a:lnTo>
                    <a:pt x="2210" y="2429"/>
                  </a:lnTo>
                  <a:lnTo>
                    <a:pt x="2207" y="2418"/>
                  </a:lnTo>
                  <a:lnTo>
                    <a:pt x="2204" y="2407"/>
                  </a:lnTo>
                  <a:lnTo>
                    <a:pt x="2208" y="2405"/>
                  </a:lnTo>
                  <a:lnTo>
                    <a:pt x="2212" y="2404"/>
                  </a:lnTo>
                  <a:lnTo>
                    <a:pt x="2216" y="2403"/>
                  </a:lnTo>
                  <a:lnTo>
                    <a:pt x="2220" y="2402"/>
                  </a:lnTo>
                  <a:lnTo>
                    <a:pt x="2224" y="2400"/>
                  </a:lnTo>
                  <a:lnTo>
                    <a:pt x="2228" y="2399"/>
                  </a:lnTo>
                  <a:lnTo>
                    <a:pt x="2232" y="2399"/>
                  </a:lnTo>
                  <a:lnTo>
                    <a:pt x="2237" y="2398"/>
                  </a:lnTo>
                  <a:lnTo>
                    <a:pt x="2244" y="2397"/>
                  </a:lnTo>
                  <a:lnTo>
                    <a:pt x="2251" y="2395"/>
                  </a:lnTo>
                  <a:lnTo>
                    <a:pt x="2259" y="2394"/>
                  </a:lnTo>
                  <a:lnTo>
                    <a:pt x="2266" y="2392"/>
                  </a:lnTo>
                  <a:lnTo>
                    <a:pt x="2274" y="2390"/>
                  </a:lnTo>
                  <a:lnTo>
                    <a:pt x="2281" y="2388"/>
                  </a:lnTo>
                  <a:lnTo>
                    <a:pt x="2289" y="2386"/>
                  </a:lnTo>
                  <a:lnTo>
                    <a:pt x="2297" y="2384"/>
                  </a:lnTo>
                  <a:lnTo>
                    <a:pt x="2302" y="2392"/>
                  </a:lnTo>
                  <a:lnTo>
                    <a:pt x="2309" y="2399"/>
                  </a:lnTo>
                  <a:lnTo>
                    <a:pt x="2315" y="2406"/>
                  </a:lnTo>
                  <a:lnTo>
                    <a:pt x="2322" y="2412"/>
                  </a:lnTo>
                  <a:lnTo>
                    <a:pt x="2329" y="2418"/>
                  </a:lnTo>
                  <a:lnTo>
                    <a:pt x="2336" y="2424"/>
                  </a:lnTo>
                  <a:lnTo>
                    <a:pt x="2343" y="2430"/>
                  </a:lnTo>
                  <a:lnTo>
                    <a:pt x="2350" y="2435"/>
                  </a:lnTo>
                  <a:lnTo>
                    <a:pt x="2341" y="2438"/>
                  </a:lnTo>
                  <a:lnTo>
                    <a:pt x="2332" y="2442"/>
                  </a:lnTo>
                  <a:lnTo>
                    <a:pt x="2324" y="2446"/>
                  </a:lnTo>
                  <a:lnTo>
                    <a:pt x="2317" y="2451"/>
                  </a:lnTo>
                  <a:lnTo>
                    <a:pt x="2311" y="2456"/>
                  </a:lnTo>
                  <a:lnTo>
                    <a:pt x="2305" y="2461"/>
                  </a:lnTo>
                  <a:lnTo>
                    <a:pt x="2300" y="2466"/>
                  </a:lnTo>
                  <a:lnTo>
                    <a:pt x="2296" y="2472"/>
                  </a:lnTo>
                  <a:lnTo>
                    <a:pt x="2292" y="2478"/>
                  </a:lnTo>
                  <a:lnTo>
                    <a:pt x="2290" y="2484"/>
                  </a:lnTo>
                  <a:lnTo>
                    <a:pt x="2287" y="2490"/>
                  </a:lnTo>
                  <a:lnTo>
                    <a:pt x="2286" y="2496"/>
                  </a:lnTo>
                  <a:lnTo>
                    <a:pt x="2284" y="2502"/>
                  </a:lnTo>
                  <a:lnTo>
                    <a:pt x="2284" y="2509"/>
                  </a:lnTo>
                  <a:lnTo>
                    <a:pt x="2284" y="2515"/>
                  </a:lnTo>
                  <a:lnTo>
                    <a:pt x="2284" y="2521"/>
                  </a:lnTo>
                  <a:lnTo>
                    <a:pt x="2287" y="2534"/>
                  </a:lnTo>
                  <a:lnTo>
                    <a:pt x="2291" y="2546"/>
                  </a:lnTo>
                  <a:lnTo>
                    <a:pt x="2296" y="2556"/>
                  </a:lnTo>
                  <a:lnTo>
                    <a:pt x="2303" y="2566"/>
                  </a:lnTo>
                  <a:lnTo>
                    <a:pt x="2307" y="2570"/>
                  </a:lnTo>
                  <a:lnTo>
                    <a:pt x="2311" y="2573"/>
                  </a:lnTo>
                  <a:lnTo>
                    <a:pt x="2315" y="2577"/>
                  </a:lnTo>
                  <a:lnTo>
                    <a:pt x="2320" y="2579"/>
                  </a:lnTo>
                  <a:lnTo>
                    <a:pt x="2325" y="2582"/>
                  </a:lnTo>
                  <a:lnTo>
                    <a:pt x="2329" y="2583"/>
                  </a:lnTo>
                  <a:lnTo>
                    <a:pt x="2335" y="2585"/>
                  </a:lnTo>
                  <a:lnTo>
                    <a:pt x="2340" y="2585"/>
                  </a:lnTo>
                  <a:close/>
                  <a:moveTo>
                    <a:pt x="2158" y="2431"/>
                  </a:moveTo>
                  <a:lnTo>
                    <a:pt x="2160" y="2439"/>
                  </a:lnTo>
                  <a:lnTo>
                    <a:pt x="2162" y="2446"/>
                  </a:lnTo>
                  <a:lnTo>
                    <a:pt x="2164" y="2453"/>
                  </a:lnTo>
                  <a:lnTo>
                    <a:pt x="2165" y="2460"/>
                  </a:lnTo>
                  <a:lnTo>
                    <a:pt x="2166" y="2467"/>
                  </a:lnTo>
                  <a:lnTo>
                    <a:pt x="2166" y="2474"/>
                  </a:lnTo>
                  <a:lnTo>
                    <a:pt x="2166" y="2481"/>
                  </a:lnTo>
                  <a:lnTo>
                    <a:pt x="2166" y="2488"/>
                  </a:lnTo>
                  <a:lnTo>
                    <a:pt x="2164" y="2502"/>
                  </a:lnTo>
                  <a:lnTo>
                    <a:pt x="2161" y="2516"/>
                  </a:lnTo>
                  <a:lnTo>
                    <a:pt x="2157" y="2530"/>
                  </a:lnTo>
                  <a:lnTo>
                    <a:pt x="2151" y="2540"/>
                  </a:lnTo>
                  <a:lnTo>
                    <a:pt x="2148" y="2544"/>
                  </a:lnTo>
                  <a:lnTo>
                    <a:pt x="2145" y="2547"/>
                  </a:lnTo>
                  <a:lnTo>
                    <a:pt x="2141" y="2550"/>
                  </a:lnTo>
                  <a:lnTo>
                    <a:pt x="2138" y="2552"/>
                  </a:lnTo>
                  <a:lnTo>
                    <a:pt x="2134" y="2552"/>
                  </a:lnTo>
                  <a:lnTo>
                    <a:pt x="2130" y="2552"/>
                  </a:lnTo>
                  <a:lnTo>
                    <a:pt x="2126" y="2550"/>
                  </a:lnTo>
                  <a:lnTo>
                    <a:pt x="2121" y="2547"/>
                  </a:lnTo>
                  <a:lnTo>
                    <a:pt x="2119" y="2545"/>
                  </a:lnTo>
                  <a:lnTo>
                    <a:pt x="2116" y="2542"/>
                  </a:lnTo>
                  <a:lnTo>
                    <a:pt x="2114" y="2538"/>
                  </a:lnTo>
                  <a:lnTo>
                    <a:pt x="2112" y="2534"/>
                  </a:lnTo>
                  <a:lnTo>
                    <a:pt x="2110" y="2525"/>
                  </a:lnTo>
                  <a:lnTo>
                    <a:pt x="2109" y="2514"/>
                  </a:lnTo>
                  <a:lnTo>
                    <a:pt x="2110" y="2503"/>
                  </a:lnTo>
                  <a:lnTo>
                    <a:pt x="2112" y="2491"/>
                  </a:lnTo>
                  <a:lnTo>
                    <a:pt x="2117" y="2478"/>
                  </a:lnTo>
                  <a:lnTo>
                    <a:pt x="2124" y="2466"/>
                  </a:lnTo>
                  <a:lnTo>
                    <a:pt x="2127" y="2461"/>
                  </a:lnTo>
                  <a:lnTo>
                    <a:pt x="2131" y="2457"/>
                  </a:lnTo>
                  <a:lnTo>
                    <a:pt x="2134" y="2452"/>
                  </a:lnTo>
                  <a:lnTo>
                    <a:pt x="2139" y="2448"/>
                  </a:lnTo>
                  <a:lnTo>
                    <a:pt x="2143" y="2444"/>
                  </a:lnTo>
                  <a:lnTo>
                    <a:pt x="2148" y="2439"/>
                  </a:lnTo>
                  <a:lnTo>
                    <a:pt x="2153" y="2435"/>
                  </a:lnTo>
                  <a:lnTo>
                    <a:pt x="2158" y="2431"/>
                  </a:lnTo>
                  <a:close/>
                  <a:moveTo>
                    <a:pt x="2343" y="2308"/>
                  </a:moveTo>
                  <a:lnTo>
                    <a:pt x="2339" y="2298"/>
                  </a:lnTo>
                  <a:lnTo>
                    <a:pt x="2335" y="2288"/>
                  </a:lnTo>
                  <a:lnTo>
                    <a:pt x="2332" y="2277"/>
                  </a:lnTo>
                  <a:lnTo>
                    <a:pt x="2330" y="2266"/>
                  </a:lnTo>
                  <a:lnTo>
                    <a:pt x="2328" y="2254"/>
                  </a:lnTo>
                  <a:lnTo>
                    <a:pt x="2326" y="2242"/>
                  </a:lnTo>
                  <a:lnTo>
                    <a:pt x="2326" y="2229"/>
                  </a:lnTo>
                  <a:lnTo>
                    <a:pt x="2325" y="2215"/>
                  </a:lnTo>
                  <a:lnTo>
                    <a:pt x="2324" y="2187"/>
                  </a:lnTo>
                  <a:lnTo>
                    <a:pt x="2325" y="2159"/>
                  </a:lnTo>
                  <a:lnTo>
                    <a:pt x="2328" y="2134"/>
                  </a:lnTo>
                  <a:lnTo>
                    <a:pt x="2332" y="2111"/>
                  </a:lnTo>
                  <a:lnTo>
                    <a:pt x="2338" y="2089"/>
                  </a:lnTo>
                  <a:lnTo>
                    <a:pt x="2344" y="2069"/>
                  </a:lnTo>
                  <a:lnTo>
                    <a:pt x="2351" y="2051"/>
                  </a:lnTo>
                  <a:lnTo>
                    <a:pt x="2360" y="2034"/>
                  </a:lnTo>
                  <a:lnTo>
                    <a:pt x="2369" y="2019"/>
                  </a:lnTo>
                  <a:lnTo>
                    <a:pt x="2377" y="2005"/>
                  </a:lnTo>
                  <a:lnTo>
                    <a:pt x="2385" y="1992"/>
                  </a:lnTo>
                  <a:lnTo>
                    <a:pt x="2394" y="1981"/>
                  </a:lnTo>
                  <a:lnTo>
                    <a:pt x="2409" y="1962"/>
                  </a:lnTo>
                  <a:lnTo>
                    <a:pt x="2420" y="1948"/>
                  </a:lnTo>
                  <a:lnTo>
                    <a:pt x="2429" y="1939"/>
                  </a:lnTo>
                  <a:lnTo>
                    <a:pt x="2438" y="1931"/>
                  </a:lnTo>
                  <a:lnTo>
                    <a:pt x="2449" y="1923"/>
                  </a:lnTo>
                  <a:lnTo>
                    <a:pt x="2460" y="1917"/>
                  </a:lnTo>
                  <a:lnTo>
                    <a:pt x="2471" y="1912"/>
                  </a:lnTo>
                  <a:lnTo>
                    <a:pt x="2483" y="1908"/>
                  </a:lnTo>
                  <a:lnTo>
                    <a:pt x="2495" y="1907"/>
                  </a:lnTo>
                  <a:lnTo>
                    <a:pt x="2507" y="1907"/>
                  </a:lnTo>
                  <a:lnTo>
                    <a:pt x="2512" y="1907"/>
                  </a:lnTo>
                  <a:lnTo>
                    <a:pt x="2517" y="1909"/>
                  </a:lnTo>
                  <a:lnTo>
                    <a:pt x="2523" y="1910"/>
                  </a:lnTo>
                  <a:lnTo>
                    <a:pt x="2528" y="1913"/>
                  </a:lnTo>
                  <a:lnTo>
                    <a:pt x="2532" y="1916"/>
                  </a:lnTo>
                  <a:lnTo>
                    <a:pt x="2537" y="1919"/>
                  </a:lnTo>
                  <a:lnTo>
                    <a:pt x="2541" y="1924"/>
                  </a:lnTo>
                  <a:lnTo>
                    <a:pt x="2545" y="1928"/>
                  </a:lnTo>
                  <a:lnTo>
                    <a:pt x="2548" y="1934"/>
                  </a:lnTo>
                  <a:lnTo>
                    <a:pt x="2551" y="1940"/>
                  </a:lnTo>
                  <a:lnTo>
                    <a:pt x="2553" y="1947"/>
                  </a:lnTo>
                  <a:lnTo>
                    <a:pt x="2555" y="1955"/>
                  </a:lnTo>
                  <a:lnTo>
                    <a:pt x="2557" y="1964"/>
                  </a:lnTo>
                  <a:lnTo>
                    <a:pt x="2558" y="1973"/>
                  </a:lnTo>
                  <a:lnTo>
                    <a:pt x="2558" y="1983"/>
                  </a:lnTo>
                  <a:lnTo>
                    <a:pt x="2558" y="1994"/>
                  </a:lnTo>
                  <a:lnTo>
                    <a:pt x="2557" y="2016"/>
                  </a:lnTo>
                  <a:lnTo>
                    <a:pt x="2555" y="2034"/>
                  </a:lnTo>
                  <a:lnTo>
                    <a:pt x="2553" y="2052"/>
                  </a:lnTo>
                  <a:lnTo>
                    <a:pt x="2549" y="2070"/>
                  </a:lnTo>
                  <a:lnTo>
                    <a:pt x="2544" y="2088"/>
                  </a:lnTo>
                  <a:lnTo>
                    <a:pt x="2538" y="2106"/>
                  </a:lnTo>
                  <a:lnTo>
                    <a:pt x="2531" y="2125"/>
                  </a:lnTo>
                  <a:lnTo>
                    <a:pt x="2521" y="2146"/>
                  </a:lnTo>
                  <a:lnTo>
                    <a:pt x="2516" y="2155"/>
                  </a:lnTo>
                  <a:lnTo>
                    <a:pt x="2510" y="2165"/>
                  </a:lnTo>
                  <a:lnTo>
                    <a:pt x="2503" y="2176"/>
                  </a:lnTo>
                  <a:lnTo>
                    <a:pt x="2496" y="2187"/>
                  </a:lnTo>
                  <a:lnTo>
                    <a:pt x="2487" y="2198"/>
                  </a:lnTo>
                  <a:lnTo>
                    <a:pt x="2478" y="2208"/>
                  </a:lnTo>
                  <a:lnTo>
                    <a:pt x="2468" y="2219"/>
                  </a:lnTo>
                  <a:lnTo>
                    <a:pt x="2457" y="2230"/>
                  </a:lnTo>
                  <a:lnTo>
                    <a:pt x="2446" y="2241"/>
                  </a:lnTo>
                  <a:lnTo>
                    <a:pt x="2433" y="2251"/>
                  </a:lnTo>
                  <a:lnTo>
                    <a:pt x="2420" y="2262"/>
                  </a:lnTo>
                  <a:lnTo>
                    <a:pt x="2406" y="2272"/>
                  </a:lnTo>
                  <a:lnTo>
                    <a:pt x="2392" y="2281"/>
                  </a:lnTo>
                  <a:lnTo>
                    <a:pt x="2376" y="2291"/>
                  </a:lnTo>
                  <a:lnTo>
                    <a:pt x="2361" y="2299"/>
                  </a:lnTo>
                  <a:lnTo>
                    <a:pt x="2343" y="2308"/>
                  </a:lnTo>
                  <a:close/>
                  <a:moveTo>
                    <a:pt x="2030" y="632"/>
                  </a:moveTo>
                  <a:lnTo>
                    <a:pt x="2170" y="631"/>
                  </a:lnTo>
                  <a:lnTo>
                    <a:pt x="2281" y="631"/>
                  </a:lnTo>
                  <a:lnTo>
                    <a:pt x="2289" y="632"/>
                  </a:lnTo>
                  <a:lnTo>
                    <a:pt x="2297" y="633"/>
                  </a:lnTo>
                  <a:lnTo>
                    <a:pt x="2305" y="635"/>
                  </a:lnTo>
                  <a:lnTo>
                    <a:pt x="2313" y="638"/>
                  </a:lnTo>
                  <a:lnTo>
                    <a:pt x="2320" y="641"/>
                  </a:lnTo>
                  <a:lnTo>
                    <a:pt x="2327" y="645"/>
                  </a:lnTo>
                  <a:lnTo>
                    <a:pt x="2333" y="650"/>
                  </a:lnTo>
                  <a:lnTo>
                    <a:pt x="2339" y="655"/>
                  </a:lnTo>
                  <a:lnTo>
                    <a:pt x="2344" y="661"/>
                  </a:lnTo>
                  <a:lnTo>
                    <a:pt x="2349" y="667"/>
                  </a:lnTo>
                  <a:lnTo>
                    <a:pt x="2354" y="674"/>
                  </a:lnTo>
                  <a:lnTo>
                    <a:pt x="2357" y="681"/>
                  </a:lnTo>
                  <a:lnTo>
                    <a:pt x="2360" y="689"/>
                  </a:lnTo>
                  <a:lnTo>
                    <a:pt x="2362" y="697"/>
                  </a:lnTo>
                  <a:lnTo>
                    <a:pt x="2363" y="705"/>
                  </a:lnTo>
                  <a:lnTo>
                    <a:pt x="2364" y="713"/>
                  </a:lnTo>
                  <a:lnTo>
                    <a:pt x="2363" y="721"/>
                  </a:lnTo>
                  <a:lnTo>
                    <a:pt x="2362" y="730"/>
                  </a:lnTo>
                  <a:lnTo>
                    <a:pt x="2360" y="737"/>
                  </a:lnTo>
                  <a:lnTo>
                    <a:pt x="2357" y="745"/>
                  </a:lnTo>
                  <a:lnTo>
                    <a:pt x="2354" y="752"/>
                  </a:lnTo>
                  <a:lnTo>
                    <a:pt x="2349" y="759"/>
                  </a:lnTo>
                  <a:lnTo>
                    <a:pt x="2344" y="765"/>
                  </a:lnTo>
                  <a:lnTo>
                    <a:pt x="2339" y="771"/>
                  </a:lnTo>
                  <a:lnTo>
                    <a:pt x="2333" y="776"/>
                  </a:lnTo>
                  <a:lnTo>
                    <a:pt x="2327" y="781"/>
                  </a:lnTo>
                  <a:lnTo>
                    <a:pt x="2320" y="786"/>
                  </a:lnTo>
                  <a:lnTo>
                    <a:pt x="2313" y="790"/>
                  </a:lnTo>
                  <a:lnTo>
                    <a:pt x="2305" y="792"/>
                  </a:lnTo>
                  <a:lnTo>
                    <a:pt x="2297" y="794"/>
                  </a:lnTo>
                  <a:lnTo>
                    <a:pt x="2289" y="796"/>
                  </a:lnTo>
                  <a:lnTo>
                    <a:pt x="2281" y="796"/>
                  </a:lnTo>
                  <a:lnTo>
                    <a:pt x="2032" y="796"/>
                  </a:lnTo>
                  <a:lnTo>
                    <a:pt x="2035" y="787"/>
                  </a:lnTo>
                  <a:lnTo>
                    <a:pt x="2038" y="777"/>
                  </a:lnTo>
                  <a:lnTo>
                    <a:pt x="2040" y="767"/>
                  </a:lnTo>
                  <a:lnTo>
                    <a:pt x="2042" y="757"/>
                  </a:lnTo>
                  <a:lnTo>
                    <a:pt x="2044" y="747"/>
                  </a:lnTo>
                  <a:lnTo>
                    <a:pt x="2045" y="737"/>
                  </a:lnTo>
                  <a:lnTo>
                    <a:pt x="2046" y="727"/>
                  </a:lnTo>
                  <a:lnTo>
                    <a:pt x="2046" y="717"/>
                  </a:lnTo>
                  <a:lnTo>
                    <a:pt x="2046" y="706"/>
                  </a:lnTo>
                  <a:lnTo>
                    <a:pt x="2045" y="695"/>
                  </a:lnTo>
                  <a:lnTo>
                    <a:pt x="2044" y="684"/>
                  </a:lnTo>
                  <a:lnTo>
                    <a:pt x="2042" y="673"/>
                  </a:lnTo>
                  <a:lnTo>
                    <a:pt x="2039" y="662"/>
                  </a:lnTo>
                  <a:lnTo>
                    <a:pt x="2037" y="652"/>
                  </a:lnTo>
                  <a:lnTo>
                    <a:pt x="2033" y="642"/>
                  </a:lnTo>
                  <a:lnTo>
                    <a:pt x="2030" y="632"/>
                  </a:lnTo>
                  <a:close/>
                  <a:moveTo>
                    <a:pt x="1924" y="453"/>
                  </a:moveTo>
                  <a:lnTo>
                    <a:pt x="1917" y="460"/>
                  </a:lnTo>
                  <a:lnTo>
                    <a:pt x="1911" y="467"/>
                  </a:lnTo>
                  <a:lnTo>
                    <a:pt x="1906" y="476"/>
                  </a:lnTo>
                  <a:lnTo>
                    <a:pt x="1902" y="486"/>
                  </a:lnTo>
                  <a:lnTo>
                    <a:pt x="1898" y="496"/>
                  </a:lnTo>
                  <a:lnTo>
                    <a:pt x="1896" y="507"/>
                  </a:lnTo>
                  <a:lnTo>
                    <a:pt x="1895" y="518"/>
                  </a:lnTo>
                  <a:lnTo>
                    <a:pt x="1895" y="529"/>
                  </a:lnTo>
                  <a:lnTo>
                    <a:pt x="1895" y="541"/>
                  </a:lnTo>
                  <a:lnTo>
                    <a:pt x="1896" y="552"/>
                  </a:lnTo>
                  <a:lnTo>
                    <a:pt x="1898" y="562"/>
                  </a:lnTo>
                  <a:lnTo>
                    <a:pt x="1901" y="572"/>
                  </a:lnTo>
                  <a:lnTo>
                    <a:pt x="1905" y="581"/>
                  </a:lnTo>
                  <a:lnTo>
                    <a:pt x="1910" y="589"/>
                  </a:lnTo>
                  <a:lnTo>
                    <a:pt x="1915" y="596"/>
                  </a:lnTo>
                  <a:lnTo>
                    <a:pt x="1921" y="602"/>
                  </a:lnTo>
                  <a:lnTo>
                    <a:pt x="1932" y="614"/>
                  </a:lnTo>
                  <a:lnTo>
                    <a:pt x="1942" y="626"/>
                  </a:lnTo>
                  <a:lnTo>
                    <a:pt x="1951" y="639"/>
                  </a:lnTo>
                  <a:lnTo>
                    <a:pt x="1958" y="653"/>
                  </a:lnTo>
                  <a:lnTo>
                    <a:pt x="1964" y="668"/>
                  </a:lnTo>
                  <a:lnTo>
                    <a:pt x="1969" y="684"/>
                  </a:lnTo>
                  <a:lnTo>
                    <a:pt x="1971" y="700"/>
                  </a:lnTo>
                  <a:lnTo>
                    <a:pt x="1972" y="716"/>
                  </a:lnTo>
                  <a:lnTo>
                    <a:pt x="1972" y="726"/>
                  </a:lnTo>
                  <a:lnTo>
                    <a:pt x="1971" y="735"/>
                  </a:lnTo>
                  <a:lnTo>
                    <a:pt x="1970" y="744"/>
                  </a:lnTo>
                  <a:lnTo>
                    <a:pt x="1968" y="753"/>
                  </a:lnTo>
                  <a:lnTo>
                    <a:pt x="1965" y="762"/>
                  </a:lnTo>
                  <a:lnTo>
                    <a:pt x="1962" y="770"/>
                  </a:lnTo>
                  <a:lnTo>
                    <a:pt x="1959" y="778"/>
                  </a:lnTo>
                  <a:lnTo>
                    <a:pt x="1955" y="787"/>
                  </a:lnTo>
                  <a:lnTo>
                    <a:pt x="1951" y="795"/>
                  </a:lnTo>
                  <a:lnTo>
                    <a:pt x="1946" y="803"/>
                  </a:lnTo>
                  <a:lnTo>
                    <a:pt x="1941" y="810"/>
                  </a:lnTo>
                  <a:lnTo>
                    <a:pt x="1935" y="816"/>
                  </a:lnTo>
                  <a:lnTo>
                    <a:pt x="1929" y="823"/>
                  </a:lnTo>
                  <a:lnTo>
                    <a:pt x="1922" y="829"/>
                  </a:lnTo>
                  <a:lnTo>
                    <a:pt x="1916" y="835"/>
                  </a:lnTo>
                  <a:lnTo>
                    <a:pt x="1909" y="840"/>
                  </a:lnTo>
                  <a:lnTo>
                    <a:pt x="1909" y="1473"/>
                  </a:lnTo>
                  <a:lnTo>
                    <a:pt x="1909" y="2293"/>
                  </a:lnTo>
                  <a:lnTo>
                    <a:pt x="1909" y="2481"/>
                  </a:lnTo>
                  <a:lnTo>
                    <a:pt x="1910" y="2503"/>
                  </a:lnTo>
                  <a:lnTo>
                    <a:pt x="1912" y="2525"/>
                  </a:lnTo>
                  <a:lnTo>
                    <a:pt x="1917" y="2545"/>
                  </a:lnTo>
                  <a:lnTo>
                    <a:pt x="1923" y="2564"/>
                  </a:lnTo>
                  <a:lnTo>
                    <a:pt x="1931" y="2583"/>
                  </a:lnTo>
                  <a:lnTo>
                    <a:pt x="1940" y="2600"/>
                  </a:lnTo>
                  <a:lnTo>
                    <a:pt x="1950" y="2617"/>
                  </a:lnTo>
                  <a:lnTo>
                    <a:pt x="1962" y="2632"/>
                  </a:lnTo>
                  <a:lnTo>
                    <a:pt x="1975" y="2647"/>
                  </a:lnTo>
                  <a:lnTo>
                    <a:pt x="1989" y="2660"/>
                  </a:lnTo>
                  <a:lnTo>
                    <a:pt x="2005" y="2673"/>
                  </a:lnTo>
                  <a:lnTo>
                    <a:pt x="2021" y="2684"/>
                  </a:lnTo>
                  <a:lnTo>
                    <a:pt x="2038" y="2694"/>
                  </a:lnTo>
                  <a:lnTo>
                    <a:pt x="2056" y="2704"/>
                  </a:lnTo>
                  <a:lnTo>
                    <a:pt x="2075" y="2712"/>
                  </a:lnTo>
                  <a:lnTo>
                    <a:pt x="2095" y="2718"/>
                  </a:lnTo>
                  <a:lnTo>
                    <a:pt x="2115" y="2723"/>
                  </a:lnTo>
                  <a:lnTo>
                    <a:pt x="2135" y="2727"/>
                  </a:lnTo>
                  <a:lnTo>
                    <a:pt x="2156" y="2729"/>
                  </a:lnTo>
                  <a:lnTo>
                    <a:pt x="2178" y="2730"/>
                  </a:lnTo>
                  <a:lnTo>
                    <a:pt x="2199" y="2730"/>
                  </a:lnTo>
                  <a:lnTo>
                    <a:pt x="2221" y="2728"/>
                  </a:lnTo>
                  <a:lnTo>
                    <a:pt x="2242" y="2725"/>
                  </a:lnTo>
                  <a:lnTo>
                    <a:pt x="2264" y="2720"/>
                  </a:lnTo>
                  <a:lnTo>
                    <a:pt x="2286" y="2714"/>
                  </a:lnTo>
                  <a:lnTo>
                    <a:pt x="2307" y="2706"/>
                  </a:lnTo>
                  <a:lnTo>
                    <a:pt x="2328" y="2695"/>
                  </a:lnTo>
                  <a:lnTo>
                    <a:pt x="2349" y="2684"/>
                  </a:lnTo>
                  <a:lnTo>
                    <a:pt x="2371" y="2671"/>
                  </a:lnTo>
                  <a:lnTo>
                    <a:pt x="2391" y="2656"/>
                  </a:lnTo>
                  <a:lnTo>
                    <a:pt x="2411" y="2639"/>
                  </a:lnTo>
                  <a:lnTo>
                    <a:pt x="2429" y="2621"/>
                  </a:lnTo>
                  <a:lnTo>
                    <a:pt x="2435" y="2613"/>
                  </a:lnTo>
                  <a:lnTo>
                    <a:pt x="2440" y="2605"/>
                  </a:lnTo>
                  <a:lnTo>
                    <a:pt x="2444" y="2597"/>
                  </a:lnTo>
                  <a:lnTo>
                    <a:pt x="2448" y="2588"/>
                  </a:lnTo>
                  <a:lnTo>
                    <a:pt x="2450" y="2579"/>
                  </a:lnTo>
                  <a:lnTo>
                    <a:pt x="2451" y="2571"/>
                  </a:lnTo>
                  <a:lnTo>
                    <a:pt x="2451" y="2563"/>
                  </a:lnTo>
                  <a:lnTo>
                    <a:pt x="2450" y="2555"/>
                  </a:lnTo>
                  <a:lnTo>
                    <a:pt x="2449" y="2548"/>
                  </a:lnTo>
                  <a:lnTo>
                    <a:pt x="2445" y="2541"/>
                  </a:lnTo>
                  <a:lnTo>
                    <a:pt x="2441" y="2535"/>
                  </a:lnTo>
                  <a:lnTo>
                    <a:pt x="2436" y="2530"/>
                  </a:lnTo>
                  <a:lnTo>
                    <a:pt x="2429" y="2526"/>
                  </a:lnTo>
                  <a:lnTo>
                    <a:pt x="2420" y="2522"/>
                  </a:lnTo>
                  <a:lnTo>
                    <a:pt x="2411" y="2520"/>
                  </a:lnTo>
                  <a:lnTo>
                    <a:pt x="2400" y="2519"/>
                  </a:lnTo>
                  <a:lnTo>
                    <a:pt x="2386" y="2518"/>
                  </a:lnTo>
                  <a:lnTo>
                    <a:pt x="2376" y="2516"/>
                  </a:lnTo>
                  <a:lnTo>
                    <a:pt x="2371" y="2514"/>
                  </a:lnTo>
                  <a:lnTo>
                    <a:pt x="2368" y="2512"/>
                  </a:lnTo>
                  <a:lnTo>
                    <a:pt x="2366" y="2510"/>
                  </a:lnTo>
                  <a:lnTo>
                    <a:pt x="2364" y="2507"/>
                  </a:lnTo>
                  <a:lnTo>
                    <a:pt x="2364" y="2505"/>
                  </a:lnTo>
                  <a:lnTo>
                    <a:pt x="2365" y="2502"/>
                  </a:lnTo>
                  <a:lnTo>
                    <a:pt x="2368" y="2499"/>
                  </a:lnTo>
                  <a:lnTo>
                    <a:pt x="2372" y="2496"/>
                  </a:lnTo>
                  <a:lnTo>
                    <a:pt x="2377" y="2492"/>
                  </a:lnTo>
                  <a:lnTo>
                    <a:pt x="2384" y="2489"/>
                  </a:lnTo>
                  <a:lnTo>
                    <a:pt x="2393" y="2486"/>
                  </a:lnTo>
                  <a:lnTo>
                    <a:pt x="2403" y="2482"/>
                  </a:lnTo>
                  <a:lnTo>
                    <a:pt x="2410" y="2479"/>
                  </a:lnTo>
                  <a:lnTo>
                    <a:pt x="2428" y="2471"/>
                  </a:lnTo>
                  <a:lnTo>
                    <a:pt x="2456" y="2457"/>
                  </a:lnTo>
                  <a:lnTo>
                    <a:pt x="2491" y="2439"/>
                  </a:lnTo>
                  <a:lnTo>
                    <a:pt x="2510" y="2428"/>
                  </a:lnTo>
                  <a:lnTo>
                    <a:pt x="2530" y="2416"/>
                  </a:lnTo>
                  <a:lnTo>
                    <a:pt x="2550" y="2403"/>
                  </a:lnTo>
                  <a:lnTo>
                    <a:pt x="2571" y="2389"/>
                  </a:lnTo>
                  <a:lnTo>
                    <a:pt x="2591" y="2374"/>
                  </a:lnTo>
                  <a:lnTo>
                    <a:pt x="2611" y="2358"/>
                  </a:lnTo>
                  <a:lnTo>
                    <a:pt x="2631" y="2341"/>
                  </a:lnTo>
                  <a:lnTo>
                    <a:pt x="2650" y="2323"/>
                  </a:lnTo>
                  <a:lnTo>
                    <a:pt x="2661" y="2308"/>
                  </a:lnTo>
                  <a:lnTo>
                    <a:pt x="2670" y="2295"/>
                  </a:lnTo>
                  <a:lnTo>
                    <a:pt x="2673" y="2291"/>
                  </a:lnTo>
                  <a:lnTo>
                    <a:pt x="2676" y="2288"/>
                  </a:lnTo>
                  <a:lnTo>
                    <a:pt x="2679" y="2286"/>
                  </a:lnTo>
                  <a:lnTo>
                    <a:pt x="2681" y="2286"/>
                  </a:lnTo>
                  <a:lnTo>
                    <a:pt x="2683" y="2287"/>
                  </a:lnTo>
                  <a:lnTo>
                    <a:pt x="2685" y="2290"/>
                  </a:lnTo>
                  <a:lnTo>
                    <a:pt x="2686" y="2294"/>
                  </a:lnTo>
                  <a:lnTo>
                    <a:pt x="2687" y="2300"/>
                  </a:lnTo>
                  <a:lnTo>
                    <a:pt x="2690" y="2318"/>
                  </a:lnTo>
                  <a:lnTo>
                    <a:pt x="2693" y="2344"/>
                  </a:lnTo>
                  <a:lnTo>
                    <a:pt x="2694" y="2363"/>
                  </a:lnTo>
                  <a:lnTo>
                    <a:pt x="2694" y="2382"/>
                  </a:lnTo>
                  <a:lnTo>
                    <a:pt x="2694" y="2401"/>
                  </a:lnTo>
                  <a:lnTo>
                    <a:pt x="2693" y="2421"/>
                  </a:lnTo>
                  <a:lnTo>
                    <a:pt x="2692" y="2441"/>
                  </a:lnTo>
                  <a:lnTo>
                    <a:pt x="2690" y="2461"/>
                  </a:lnTo>
                  <a:lnTo>
                    <a:pt x="2688" y="2480"/>
                  </a:lnTo>
                  <a:lnTo>
                    <a:pt x="2685" y="2500"/>
                  </a:lnTo>
                  <a:lnTo>
                    <a:pt x="2678" y="2539"/>
                  </a:lnTo>
                  <a:lnTo>
                    <a:pt x="2670" y="2575"/>
                  </a:lnTo>
                  <a:lnTo>
                    <a:pt x="2665" y="2592"/>
                  </a:lnTo>
                  <a:lnTo>
                    <a:pt x="2660" y="2608"/>
                  </a:lnTo>
                  <a:lnTo>
                    <a:pt x="2654" y="2624"/>
                  </a:lnTo>
                  <a:lnTo>
                    <a:pt x="2649" y="2638"/>
                  </a:lnTo>
                  <a:lnTo>
                    <a:pt x="2640" y="2658"/>
                  </a:lnTo>
                  <a:lnTo>
                    <a:pt x="2631" y="2676"/>
                  </a:lnTo>
                  <a:lnTo>
                    <a:pt x="2626" y="2684"/>
                  </a:lnTo>
                  <a:lnTo>
                    <a:pt x="2621" y="2690"/>
                  </a:lnTo>
                  <a:lnTo>
                    <a:pt x="2617" y="2696"/>
                  </a:lnTo>
                  <a:lnTo>
                    <a:pt x="2613" y="2700"/>
                  </a:lnTo>
                  <a:lnTo>
                    <a:pt x="2609" y="2702"/>
                  </a:lnTo>
                  <a:lnTo>
                    <a:pt x="2606" y="2703"/>
                  </a:lnTo>
                  <a:lnTo>
                    <a:pt x="2602" y="2701"/>
                  </a:lnTo>
                  <a:lnTo>
                    <a:pt x="2598" y="2696"/>
                  </a:lnTo>
                  <a:lnTo>
                    <a:pt x="2594" y="2690"/>
                  </a:lnTo>
                  <a:lnTo>
                    <a:pt x="2591" y="2682"/>
                  </a:lnTo>
                  <a:lnTo>
                    <a:pt x="2587" y="2671"/>
                  </a:lnTo>
                  <a:lnTo>
                    <a:pt x="2583" y="2657"/>
                  </a:lnTo>
                  <a:lnTo>
                    <a:pt x="2581" y="2647"/>
                  </a:lnTo>
                  <a:lnTo>
                    <a:pt x="2578" y="2639"/>
                  </a:lnTo>
                  <a:lnTo>
                    <a:pt x="2574" y="2632"/>
                  </a:lnTo>
                  <a:lnTo>
                    <a:pt x="2569" y="2626"/>
                  </a:lnTo>
                  <a:lnTo>
                    <a:pt x="2564" y="2622"/>
                  </a:lnTo>
                  <a:lnTo>
                    <a:pt x="2558" y="2618"/>
                  </a:lnTo>
                  <a:lnTo>
                    <a:pt x="2551" y="2617"/>
                  </a:lnTo>
                  <a:lnTo>
                    <a:pt x="2544" y="2616"/>
                  </a:lnTo>
                  <a:lnTo>
                    <a:pt x="2537" y="2617"/>
                  </a:lnTo>
                  <a:lnTo>
                    <a:pt x="2530" y="2619"/>
                  </a:lnTo>
                  <a:lnTo>
                    <a:pt x="2523" y="2622"/>
                  </a:lnTo>
                  <a:lnTo>
                    <a:pt x="2515" y="2627"/>
                  </a:lnTo>
                  <a:lnTo>
                    <a:pt x="2508" y="2633"/>
                  </a:lnTo>
                  <a:lnTo>
                    <a:pt x="2501" y="2640"/>
                  </a:lnTo>
                  <a:lnTo>
                    <a:pt x="2494" y="2648"/>
                  </a:lnTo>
                  <a:lnTo>
                    <a:pt x="2488" y="2658"/>
                  </a:lnTo>
                  <a:lnTo>
                    <a:pt x="2480" y="2669"/>
                  </a:lnTo>
                  <a:lnTo>
                    <a:pt x="2469" y="2683"/>
                  </a:lnTo>
                  <a:lnTo>
                    <a:pt x="2454" y="2698"/>
                  </a:lnTo>
                  <a:lnTo>
                    <a:pt x="2437" y="2714"/>
                  </a:lnTo>
                  <a:lnTo>
                    <a:pt x="2418" y="2730"/>
                  </a:lnTo>
                  <a:lnTo>
                    <a:pt x="2397" y="2747"/>
                  </a:lnTo>
                  <a:lnTo>
                    <a:pt x="2374" y="2764"/>
                  </a:lnTo>
                  <a:lnTo>
                    <a:pt x="2350" y="2781"/>
                  </a:lnTo>
                  <a:lnTo>
                    <a:pt x="2326" y="2797"/>
                  </a:lnTo>
                  <a:lnTo>
                    <a:pt x="2302" y="2812"/>
                  </a:lnTo>
                  <a:lnTo>
                    <a:pt x="2278" y="2827"/>
                  </a:lnTo>
                  <a:lnTo>
                    <a:pt x="2256" y="2840"/>
                  </a:lnTo>
                  <a:lnTo>
                    <a:pt x="2234" y="2851"/>
                  </a:lnTo>
                  <a:lnTo>
                    <a:pt x="2214" y="2861"/>
                  </a:lnTo>
                  <a:lnTo>
                    <a:pt x="2197" y="2868"/>
                  </a:lnTo>
                  <a:lnTo>
                    <a:pt x="2181" y="2874"/>
                  </a:lnTo>
                  <a:lnTo>
                    <a:pt x="2160" y="2879"/>
                  </a:lnTo>
                  <a:lnTo>
                    <a:pt x="2126" y="2890"/>
                  </a:lnTo>
                  <a:lnTo>
                    <a:pt x="2105" y="2897"/>
                  </a:lnTo>
                  <a:lnTo>
                    <a:pt x="2082" y="2905"/>
                  </a:lnTo>
                  <a:lnTo>
                    <a:pt x="2057" y="2915"/>
                  </a:lnTo>
                  <a:lnTo>
                    <a:pt x="2031" y="2927"/>
                  </a:lnTo>
                  <a:lnTo>
                    <a:pt x="2005" y="2940"/>
                  </a:lnTo>
                  <a:lnTo>
                    <a:pt x="1978" y="2954"/>
                  </a:lnTo>
                  <a:lnTo>
                    <a:pt x="1951" y="2971"/>
                  </a:lnTo>
                  <a:lnTo>
                    <a:pt x="1923" y="2989"/>
                  </a:lnTo>
                  <a:lnTo>
                    <a:pt x="1910" y="2999"/>
                  </a:lnTo>
                  <a:lnTo>
                    <a:pt x="1897" y="3009"/>
                  </a:lnTo>
                  <a:lnTo>
                    <a:pt x="1884" y="3020"/>
                  </a:lnTo>
                  <a:lnTo>
                    <a:pt x="1872" y="3031"/>
                  </a:lnTo>
                  <a:lnTo>
                    <a:pt x="1859" y="3042"/>
                  </a:lnTo>
                  <a:lnTo>
                    <a:pt x="1847" y="3056"/>
                  </a:lnTo>
                  <a:lnTo>
                    <a:pt x="1836" y="3068"/>
                  </a:lnTo>
                  <a:lnTo>
                    <a:pt x="1825" y="3082"/>
                  </a:lnTo>
                  <a:lnTo>
                    <a:pt x="1814" y="3068"/>
                  </a:lnTo>
                  <a:lnTo>
                    <a:pt x="1802" y="3056"/>
                  </a:lnTo>
                  <a:lnTo>
                    <a:pt x="1790" y="3042"/>
                  </a:lnTo>
                  <a:lnTo>
                    <a:pt x="1777" y="3031"/>
                  </a:lnTo>
                  <a:lnTo>
                    <a:pt x="1765" y="3020"/>
                  </a:lnTo>
                  <a:lnTo>
                    <a:pt x="1752" y="3009"/>
                  </a:lnTo>
                  <a:lnTo>
                    <a:pt x="1739" y="2999"/>
                  </a:lnTo>
                  <a:lnTo>
                    <a:pt x="1725" y="2989"/>
                  </a:lnTo>
                  <a:lnTo>
                    <a:pt x="1698" y="2971"/>
                  </a:lnTo>
                  <a:lnTo>
                    <a:pt x="1671" y="2954"/>
                  </a:lnTo>
                  <a:lnTo>
                    <a:pt x="1644" y="2940"/>
                  </a:lnTo>
                  <a:lnTo>
                    <a:pt x="1617" y="2927"/>
                  </a:lnTo>
                  <a:lnTo>
                    <a:pt x="1592" y="2915"/>
                  </a:lnTo>
                  <a:lnTo>
                    <a:pt x="1567" y="2905"/>
                  </a:lnTo>
                  <a:lnTo>
                    <a:pt x="1545" y="2897"/>
                  </a:lnTo>
                  <a:lnTo>
                    <a:pt x="1524" y="2890"/>
                  </a:lnTo>
                  <a:lnTo>
                    <a:pt x="1489" y="2879"/>
                  </a:lnTo>
                  <a:lnTo>
                    <a:pt x="1467" y="2874"/>
                  </a:lnTo>
                  <a:lnTo>
                    <a:pt x="1452" y="2868"/>
                  </a:lnTo>
                  <a:lnTo>
                    <a:pt x="1434" y="2861"/>
                  </a:lnTo>
                  <a:lnTo>
                    <a:pt x="1415" y="2851"/>
                  </a:lnTo>
                  <a:lnTo>
                    <a:pt x="1393" y="2840"/>
                  </a:lnTo>
                  <a:lnTo>
                    <a:pt x="1370" y="2827"/>
                  </a:lnTo>
                  <a:lnTo>
                    <a:pt x="1347" y="2812"/>
                  </a:lnTo>
                  <a:lnTo>
                    <a:pt x="1323" y="2797"/>
                  </a:lnTo>
                  <a:lnTo>
                    <a:pt x="1299" y="2781"/>
                  </a:lnTo>
                  <a:lnTo>
                    <a:pt x="1276" y="2764"/>
                  </a:lnTo>
                  <a:lnTo>
                    <a:pt x="1253" y="2747"/>
                  </a:lnTo>
                  <a:lnTo>
                    <a:pt x="1231" y="2730"/>
                  </a:lnTo>
                  <a:lnTo>
                    <a:pt x="1212" y="2714"/>
                  </a:lnTo>
                  <a:lnTo>
                    <a:pt x="1195" y="2698"/>
                  </a:lnTo>
                  <a:lnTo>
                    <a:pt x="1180" y="2683"/>
                  </a:lnTo>
                  <a:lnTo>
                    <a:pt x="1169" y="2669"/>
                  </a:lnTo>
                  <a:lnTo>
                    <a:pt x="1161" y="2658"/>
                  </a:lnTo>
                  <a:lnTo>
                    <a:pt x="1154" y="2648"/>
                  </a:lnTo>
                  <a:lnTo>
                    <a:pt x="1148" y="2640"/>
                  </a:lnTo>
                  <a:lnTo>
                    <a:pt x="1141" y="2633"/>
                  </a:lnTo>
                  <a:lnTo>
                    <a:pt x="1133" y="2627"/>
                  </a:lnTo>
                  <a:lnTo>
                    <a:pt x="1126" y="2622"/>
                  </a:lnTo>
                  <a:lnTo>
                    <a:pt x="1119" y="2619"/>
                  </a:lnTo>
                  <a:lnTo>
                    <a:pt x="1111" y="2617"/>
                  </a:lnTo>
                  <a:lnTo>
                    <a:pt x="1104" y="2616"/>
                  </a:lnTo>
                  <a:lnTo>
                    <a:pt x="1097" y="2617"/>
                  </a:lnTo>
                  <a:lnTo>
                    <a:pt x="1091" y="2618"/>
                  </a:lnTo>
                  <a:lnTo>
                    <a:pt x="1085" y="2622"/>
                  </a:lnTo>
                  <a:lnTo>
                    <a:pt x="1080" y="2626"/>
                  </a:lnTo>
                  <a:lnTo>
                    <a:pt x="1075" y="2632"/>
                  </a:lnTo>
                  <a:lnTo>
                    <a:pt x="1071" y="2639"/>
                  </a:lnTo>
                  <a:lnTo>
                    <a:pt x="1068" y="2647"/>
                  </a:lnTo>
                  <a:lnTo>
                    <a:pt x="1066" y="2657"/>
                  </a:lnTo>
                  <a:lnTo>
                    <a:pt x="1062" y="2671"/>
                  </a:lnTo>
                  <a:lnTo>
                    <a:pt x="1058" y="2682"/>
                  </a:lnTo>
                  <a:lnTo>
                    <a:pt x="1055" y="2690"/>
                  </a:lnTo>
                  <a:lnTo>
                    <a:pt x="1051" y="2696"/>
                  </a:lnTo>
                  <a:lnTo>
                    <a:pt x="1047" y="2701"/>
                  </a:lnTo>
                  <a:lnTo>
                    <a:pt x="1043" y="2703"/>
                  </a:lnTo>
                  <a:lnTo>
                    <a:pt x="1039" y="2702"/>
                  </a:lnTo>
                  <a:lnTo>
                    <a:pt x="1035" y="2700"/>
                  </a:lnTo>
                  <a:lnTo>
                    <a:pt x="1031" y="2696"/>
                  </a:lnTo>
                  <a:lnTo>
                    <a:pt x="1027" y="2690"/>
                  </a:lnTo>
                  <a:lnTo>
                    <a:pt x="1023" y="2684"/>
                  </a:lnTo>
                  <a:lnTo>
                    <a:pt x="1019" y="2676"/>
                  </a:lnTo>
                  <a:lnTo>
                    <a:pt x="1010" y="2658"/>
                  </a:lnTo>
                  <a:lnTo>
                    <a:pt x="1001" y="2638"/>
                  </a:lnTo>
                  <a:lnTo>
                    <a:pt x="995" y="2624"/>
                  </a:lnTo>
                  <a:lnTo>
                    <a:pt x="990" y="2608"/>
                  </a:lnTo>
                  <a:lnTo>
                    <a:pt x="985" y="2592"/>
                  </a:lnTo>
                  <a:lnTo>
                    <a:pt x="980" y="2575"/>
                  </a:lnTo>
                  <a:lnTo>
                    <a:pt x="975" y="2557"/>
                  </a:lnTo>
                  <a:lnTo>
                    <a:pt x="971" y="2539"/>
                  </a:lnTo>
                  <a:lnTo>
                    <a:pt x="967" y="2519"/>
                  </a:lnTo>
                  <a:lnTo>
                    <a:pt x="963" y="2500"/>
                  </a:lnTo>
                  <a:lnTo>
                    <a:pt x="961" y="2480"/>
                  </a:lnTo>
                  <a:lnTo>
                    <a:pt x="958" y="2461"/>
                  </a:lnTo>
                  <a:lnTo>
                    <a:pt x="957" y="2441"/>
                  </a:lnTo>
                  <a:lnTo>
                    <a:pt x="955" y="2421"/>
                  </a:lnTo>
                  <a:lnTo>
                    <a:pt x="955" y="2401"/>
                  </a:lnTo>
                  <a:lnTo>
                    <a:pt x="955" y="2382"/>
                  </a:lnTo>
                  <a:lnTo>
                    <a:pt x="955" y="2363"/>
                  </a:lnTo>
                  <a:lnTo>
                    <a:pt x="956" y="2344"/>
                  </a:lnTo>
                  <a:lnTo>
                    <a:pt x="959" y="2318"/>
                  </a:lnTo>
                  <a:lnTo>
                    <a:pt x="961" y="2300"/>
                  </a:lnTo>
                  <a:lnTo>
                    <a:pt x="963" y="2294"/>
                  </a:lnTo>
                  <a:lnTo>
                    <a:pt x="964" y="2290"/>
                  </a:lnTo>
                  <a:lnTo>
                    <a:pt x="966" y="2287"/>
                  </a:lnTo>
                  <a:lnTo>
                    <a:pt x="968" y="2286"/>
                  </a:lnTo>
                  <a:lnTo>
                    <a:pt x="971" y="2286"/>
                  </a:lnTo>
                  <a:lnTo>
                    <a:pt x="973" y="2288"/>
                  </a:lnTo>
                  <a:lnTo>
                    <a:pt x="976" y="2291"/>
                  </a:lnTo>
                  <a:lnTo>
                    <a:pt x="980" y="2295"/>
                  </a:lnTo>
                  <a:lnTo>
                    <a:pt x="989" y="2308"/>
                  </a:lnTo>
                  <a:lnTo>
                    <a:pt x="1000" y="2323"/>
                  </a:lnTo>
                  <a:lnTo>
                    <a:pt x="1018" y="2341"/>
                  </a:lnTo>
                  <a:lnTo>
                    <a:pt x="1038" y="2358"/>
                  </a:lnTo>
                  <a:lnTo>
                    <a:pt x="1058" y="2374"/>
                  </a:lnTo>
                  <a:lnTo>
                    <a:pt x="1078" y="2389"/>
                  </a:lnTo>
                  <a:lnTo>
                    <a:pt x="1099" y="2403"/>
                  </a:lnTo>
                  <a:lnTo>
                    <a:pt x="1119" y="2416"/>
                  </a:lnTo>
                  <a:lnTo>
                    <a:pt x="1139" y="2428"/>
                  </a:lnTo>
                  <a:lnTo>
                    <a:pt x="1158" y="2439"/>
                  </a:lnTo>
                  <a:lnTo>
                    <a:pt x="1193" y="2457"/>
                  </a:lnTo>
                  <a:lnTo>
                    <a:pt x="1220" y="2471"/>
                  </a:lnTo>
                  <a:lnTo>
                    <a:pt x="1239" y="2479"/>
                  </a:lnTo>
                  <a:lnTo>
                    <a:pt x="1245" y="2482"/>
                  </a:lnTo>
                  <a:lnTo>
                    <a:pt x="1257" y="2486"/>
                  </a:lnTo>
                  <a:lnTo>
                    <a:pt x="1265" y="2489"/>
                  </a:lnTo>
                  <a:lnTo>
                    <a:pt x="1272" y="2492"/>
                  </a:lnTo>
                  <a:lnTo>
                    <a:pt x="1278" y="2496"/>
                  </a:lnTo>
                  <a:lnTo>
                    <a:pt x="1282" y="2499"/>
                  </a:lnTo>
                  <a:lnTo>
                    <a:pt x="1284" y="2502"/>
                  </a:lnTo>
                  <a:lnTo>
                    <a:pt x="1285" y="2505"/>
                  </a:lnTo>
                  <a:lnTo>
                    <a:pt x="1285" y="2507"/>
                  </a:lnTo>
                  <a:lnTo>
                    <a:pt x="1284" y="2510"/>
                  </a:lnTo>
                  <a:lnTo>
                    <a:pt x="1282" y="2512"/>
                  </a:lnTo>
                  <a:lnTo>
                    <a:pt x="1278" y="2514"/>
                  </a:lnTo>
                  <a:lnTo>
                    <a:pt x="1274" y="2516"/>
                  </a:lnTo>
                  <a:lnTo>
                    <a:pt x="1263" y="2518"/>
                  </a:lnTo>
                  <a:lnTo>
                    <a:pt x="1250" y="2519"/>
                  </a:lnTo>
                  <a:lnTo>
                    <a:pt x="1238" y="2520"/>
                  </a:lnTo>
                  <a:lnTo>
                    <a:pt x="1228" y="2522"/>
                  </a:lnTo>
                  <a:lnTo>
                    <a:pt x="1220" y="2526"/>
                  </a:lnTo>
                  <a:lnTo>
                    <a:pt x="1213" y="2530"/>
                  </a:lnTo>
                  <a:lnTo>
                    <a:pt x="1208" y="2535"/>
                  </a:lnTo>
                  <a:lnTo>
                    <a:pt x="1203" y="2541"/>
                  </a:lnTo>
                  <a:lnTo>
                    <a:pt x="1200" y="2548"/>
                  </a:lnTo>
                  <a:lnTo>
                    <a:pt x="1198" y="2555"/>
                  </a:lnTo>
                  <a:lnTo>
                    <a:pt x="1197" y="2563"/>
                  </a:lnTo>
                  <a:lnTo>
                    <a:pt x="1198" y="2571"/>
                  </a:lnTo>
                  <a:lnTo>
                    <a:pt x="1199" y="2579"/>
                  </a:lnTo>
                  <a:lnTo>
                    <a:pt x="1201" y="2588"/>
                  </a:lnTo>
                  <a:lnTo>
                    <a:pt x="1204" y="2597"/>
                  </a:lnTo>
                  <a:lnTo>
                    <a:pt x="1209" y="2605"/>
                  </a:lnTo>
                  <a:lnTo>
                    <a:pt x="1214" y="2613"/>
                  </a:lnTo>
                  <a:lnTo>
                    <a:pt x="1219" y="2621"/>
                  </a:lnTo>
                  <a:lnTo>
                    <a:pt x="1238" y="2639"/>
                  </a:lnTo>
                  <a:lnTo>
                    <a:pt x="1259" y="2656"/>
                  </a:lnTo>
                  <a:lnTo>
                    <a:pt x="1279" y="2671"/>
                  </a:lnTo>
                  <a:lnTo>
                    <a:pt x="1299" y="2684"/>
                  </a:lnTo>
                  <a:lnTo>
                    <a:pt x="1320" y="2695"/>
                  </a:lnTo>
                  <a:lnTo>
                    <a:pt x="1341" y="2706"/>
                  </a:lnTo>
                  <a:lnTo>
                    <a:pt x="1363" y="2714"/>
                  </a:lnTo>
                  <a:lnTo>
                    <a:pt x="1385" y="2720"/>
                  </a:lnTo>
                  <a:lnTo>
                    <a:pt x="1406" y="2725"/>
                  </a:lnTo>
                  <a:lnTo>
                    <a:pt x="1428" y="2728"/>
                  </a:lnTo>
                  <a:lnTo>
                    <a:pt x="1450" y="2730"/>
                  </a:lnTo>
                  <a:lnTo>
                    <a:pt x="1471" y="2730"/>
                  </a:lnTo>
                  <a:lnTo>
                    <a:pt x="1492" y="2729"/>
                  </a:lnTo>
                  <a:lnTo>
                    <a:pt x="1513" y="2727"/>
                  </a:lnTo>
                  <a:lnTo>
                    <a:pt x="1535" y="2723"/>
                  </a:lnTo>
                  <a:lnTo>
                    <a:pt x="1555" y="2718"/>
                  </a:lnTo>
                  <a:lnTo>
                    <a:pt x="1574" y="2712"/>
                  </a:lnTo>
                  <a:lnTo>
                    <a:pt x="1593" y="2704"/>
                  </a:lnTo>
                  <a:lnTo>
                    <a:pt x="1611" y="2694"/>
                  </a:lnTo>
                  <a:lnTo>
                    <a:pt x="1628" y="2684"/>
                  </a:lnTo>
                  <a:lnTo>
                    <a:pt x="1644" y="2673"/>
                  </a:lnTo>
                  <a:lnTo>
                    <a:pt x="1659" y="2660"/>
                  </a:lnTo>
                  <a:lnTo>
                    <a:pt x="1674" y="2647"/>
                  </a:lnTo>
                  <a:lnTo>
                    <a:pt x="1687" y="2632"/>
                  </a:lnTo>
                  <a:lnTo>
                    <a:pt x="1698" y="2617"/>
                  </a:lnTo>
                  <a:lnTo>
                    <a:pt x="1709" y="2600"/>
                  </a:lnTo>
                  <a:lnTo>
                    <a:pt x="1718" y="2583"/>
                  </a:lnTo>
                  <a:lnTo>
                    <a:pt x="1726" y="2564"/>
                  </a:lnTo>
                  <a:lnTo>
                    <a:pt x="1732" y="2545"/>
                  </a:lnTo>
                  <a:lnTo>
                    <a:pt x="1736" y="2525"/>
                  </a:lnTo>
                  <a:lnTo>
                    <a:pt x="1739" y="2503"/>
                  </a:lnTo>
                  <a:lnTo>
                    <a:pt x="1740" y="2481"/>
                  </a:lnTo>
                  <a:lnTo>
                    <a:pt x="1740" y="2313"/>
                  </a:lnTo>
                  <a:lnTo>
                    <a:pt x="1740" y="1656"/>
                  </a:lnTo>
                  <a:lnTo>
                    <a:pt x="1740" y="840"/>
                  </a:lnTo>
                  <a:lnTo>
                    <a:pt x="1733" y="835"/>
                  </a:lnTo>
                  <a:lnTo>
                    <a:pt x="1726" y="829"/>
                  </a:lnTo>
                  <a:lnTo>
                    <a:pt x="1720" y="823"/>
                  </a:lnTo>
                  <a:lnTo>
                    <a:pt x="1714" y="816"/>
                  </a:lnTo>
                  <a:lnTo>
                    <a:pt x="1708" y="810"/>
                  </a:lnTo>
                  <a:lnTo>
                    <a:pt x="1703" y="803"/>
                  </a:lnTo>
                  <a:lnTo>
                    <a:pt x="1698" y="795"/>
                  </a:lnTo>
                  <a:lnTo>
                    <a:pt x="1694" y="787"/>
                  </a:lnTo>
                  <a:lnTo>
                    <a:pt x="1690" y="778"/>
                  </a:lnTo>
                  <a:lnTo>
                    <a:pt x="1686" y="770"/>
                  </a:lnTo>
                  <a:lnTo>
                    <a:pt x="1683" y="762"/>
                  </a:lnTo>
                  <a:lnTo>
                    <a:pt x="1681" y="753"/>
                  </a:lnTo>
                  <a:lnTo>
                    <a:pt x="1679" y="744"/>
                  </a:lnTo>
                  <a:lnTo>
                    <a:pt x="1678" y="735"/>
                  </a:lnTo>
                  <a:lnTo>
                    <a:pt x="1677" y="726"/>
                  </a:lnTo>
                  <a:lnTo>
                    <a:pt x="1676" y="716"/>
                  </a:lnTo>
                  <a:lnTo>
                    <a:pt x="1677" y="700"/>
                  </a:lnTo>
                  <a:lnTo>
                    <a:pt x="1680" y="684"/>
                  </a:lnTo>
                  <a:lnTo>
                    <a:pt x="1684" y="668"/>
                  </a:lnTo>
                  <a:lnTo>
                    <a:pt x="1690" y="653"/>
                  </a:lnTo>
                  <a:lnTo>
                    <a:pt x="1698" y="639"/>
                  </a:lnTo>
                  <a:lnTo>
                    <a:pt x="1707" y="626"/>
                  </a:lnTo>
                  <a:lnTo>
                    <a:pt x="1717" y="614"/>
                  </a:lnTo>
                  <a:lnTo>
                    <a:pt x="1728" y="602"/>
                  </a:lnTo>
                  <a:lnTo>
                    <a:pt x="1734" y="596"/>
                  </a:lnTo>
                  <a:lnTo>
                    <a:pt x="1739" y="589"/>
                  </a:lnTo>
                  <a:lnTo>
                    <a:pt x="1744" y="581"/>
                  </a:lnTo>
                  <a:lnTo>
                    <a:pt x="1747" y="572"/>
                  </a:lnTo>
                  <a:lnTo>
                    <a:pt x="1750" y="562"/>
                  </a:lnTo>
                  <a:lnTo>
                    <a:pt x="1752" y="552"/>
                  </a:lnTo>
                  <a:lnTo>
                    <a:pt x="1754" y="541"/>
                  </a:lnTo>
                  <a:lnTo>
                    <a:pt x="1754" y="529"/>
                  </a:lnTo>
                  <a:lnTo>
                    <a:pt x="1754" y="518"/>
                  </a:lnTo>
                  <a:lnTo>
                    <a:pt x="1752" y="507"/>
                  </a:lnTo>
                  <a:lnTo>
                    <a:pt x="1750" y="496"/>
                  </a:lnTo>
                  <a:lnTo>
                    <a:pt x="1747" y="486"/>
                  </a:lnTo>
                  <a:lnTo>
                    <a:pt x="1743" y="476"/>
                  </a:lnTo>
                  <a:lnTo>
                    <a:pt x="1738" y="467"/>
                  </a:lnTo>
                  <a:lnTo>
                    <a:pt x="1732" y="460"/>
                  </a:lnTo>
                  <a:lnTo>
                    <a:pt x="1725" y="453"/>
                  </a:lnTo>
                  <a:lnTo>
                    <a:pt x="1718" y="447"/>
                  </a:lnTo>
                  <a:lnTo>
                    <a:pt x="1711" y="441"/>
                  </a:lnTo>
                  <a:lnTo>
                    <a:pt x="1704" y="433"/>
                  </a:lnTo>
                  <a:lnTo>
                    <a:pt x="1698" y="426"/>
                  </a:lnTo>
                  <a:lnTo>
                    <a:pt x="1692" y="419"/>
                  </a:lnTo>
                  <a:lnTo>
                    <a:pt x="1687" y="411"/>
                  </a:lnTo>
                  <a:lnTo>
                    <a:pt x="1682" y="403"/>
                  </a:lnTo>
                  <a:lnTo>
                    <a:pt x="1677" y="395"/>
                  </a:lnTo>
                  <a:lnTo>
                    <a:pt x="1673" y="386"/>
                  </a:lnTo>
                  <a:lnTo>
                    <a:pt x="1670" y="377"/>
                  </a:lnTo>
                  <a:lnTo>
                    <a:pt x="1667" y="368"/>
                  </a:lnTo>
                  <a:lnTo>
                    <a:pt x="1664" y="359"/>
                  </a:lnTo>
                  <a:lnTo>
                    <a:pt x="1662" y="349"/>
                  </a:lnTo>
                  <a:lnTo>
                    <a:pt x="1661" y="339"/>
                  </a:lnTo>
                  <a:lnTo>
                    <a:pt x="1660" y="330"/>
                  </a:lnTo>
                  <a:lnTo>
                    <a:pt x="1660" y="319"/>
                  </a:lnTo>
                  <a:lnTo>
                    <a:pt x="1661" y="303"/>
                  </a:lnTo>
                  <a:lnTo>
                    <a:pt x="1663" y="286"/>
                  </a:lnTo>
                  <a:lnTo>
                    <a:pt x="1667" y="270"/>
                  </a:lnTo>
                  <a:lnTo>
                    <a:pt x="1672" y="254"/>
                  </a:lnTo>
                  <a:lnTo>
                    <a:pt x="1679" y="240"/>
                  </a:lnTo>
                  <a:lnTo>
                    <a:pt x="1687" y="226"/>
                  </a:lnTo>
                  <a:lnTo>
                    <a:pt x="1697" y="213"/>
                  </a:lnTo>
                  <a:lnTo>
                    <a:pt x="1707" y="201"/>
                  </a:lnTo>
                  <a:lnTo>
                    <a:pt x="1719" y="191"/>
                  </a:lnTo>
                  <a:lnTo>
                    <a:pt x="1731" y="181"/>
                  </a:lnTo>
                  <a:lnTo>
                    <a:pt x="1745" y="173"/>
                  </a:lnTo>
                  <a:lnTo>
                    <a:pt x="1759" y="165"/>
                  </a:lnTo>
                  <a:lnTo>
                    <a:pt x="1774" y="160"/>
                  </a:lnTo>
                  <a:lnTo>
                    <a:pt x="1790" y="156"/>
                  </a:lnTo>
                  <a:lnTo>
                    <a:pt x="1807" y="153"/>
                  </a:lnTo>
                  <a:lnTo>
                    <a:pt x="1824" y="152"/>
                  </a:lnTo>
                  <a:lnTo>
                    <a:pt x="1841" y="153"/>
                  </a:lnTo>
                  <a:lnTo>
                    <a:pt x="1857" y="155"/>
                  </a:lnTo>
                  <a:lnTo>
                    <a:pt x="1873" y="159"/>
                  </a:lnTo>
                  <a:lnTo>
                    <a:pt x="1889" y="165"/>
                  </a:lnTo>
                  <a:lnTo>
                    <a:pt x="1903" y="172"/>
                  </a:lnTo>
                  <a:lnTo>
                    <a:pt x="1917" y="180"/>
                  </a:lnTo>
                  <a:lnTo>
                    <a:pt x="1929" y="190"/>
                  </a:lnTo>
                  <a:lnTo>
                    <a:pt x="1941" y="201"/>
                  </a:lnTo>
                  <a:lnTo>
                    <a:pt x="1952" y="213"/>
                  </a:lnTo>
                  <a:lnTo>
                    <a:pt x="1961" y="225"/>
                  </a:lnTo>
                  <a:lnTo>
                    <a:pt x="1969" y="239"/>
                  </a:lnTo>
                  <a:lnTo>
                    <a:pt x="1976" y="254"/>
                  </a:lnTo>
                  <a:lnTo>
                    <a:pt x="1982" y="270"/>
                  </a:lnTo>
                  <a:lnTo>
                    <a:pt x="1986" y="286"/>
                  </a:lnTo>
                  <a:lnTo>
                    <a:pt x="1988" y="302"/>
                  </a:lnTo>
                  <a:lnTo>
                    <a:pt x="1989" y="319"/>
                  </a:lnTo>
                  <a:lnTo>
                    <a:pt x="1989" y="330"/>
                  </a:lnTo>
                  <a:lnTo>
                    <a:pt x="1988" y="339"/>
                  </a:lnTo>
                  <a:lnTo>
                    <a:pt x="1986" y="349"/>
                  </a:lnTo>
                  <a:lnTo>
                    <a:pt x="1984" y="359"/>
                  </a:lnTo>
                  <a:lnTo>
                    <a:pt x="1982" y="368"/>
                  </a:lnTo>
                  <a:lnTo>
                    <a:pt x="1979" y="377"/>
                  </a:lnTo>
                  <a:lnTo>
                    <a:pt x="1975" y="386"/>
                  </a:lnTo>
                  <a:lnTo>
                    <a:pt x="1971" y="395"/>
                  </a:lnTo>
                  <a:lnTo>
                    <a:pt x="1967" y="403"/>
                  </a:lnTo>
                  <a:lnTo>
                    <a:pt x="1962" y="411"/>
                  </a:lnTo>
                  <a:lnTo>
                    <a:pt x="1957" y="419"/>
                  </a:lnTo>
                  <a:lnTo>
                    <a:pt x="1951" y="426"/>
                  </a:lnTo>
                  <a:lnTo>
                    <a:pt x="1945" y="433"/>
                  </a:lnTo>
                  <a:lnTo>
                    <a:pt x="1938" y="441"/>
                  </a:lnTo>
                  <a:lnTo>
                    <a:pt x="1931" y="447"/>
                  </a:lnTo>
                  <a:lnTo>
                    <a:pt x="1924" y="453"/>
                  </a:lnTo>
                  <a:close/>
                  <a:moveTo>
                    <a:pt x="1813" y="3512"/>
                  </a:moveTo>
                  <a:lnTo>
                    <a:pt x="1801" y="3512"/>
                  </a:lnTo>
                  <a:lnTo>
                    <a:pt x="1789" y="3510"/>
                  </a:lnTo>
                  <a:lnTo>
                    <a:pt x="1778" y="3508"/>
                  </a:lnTo>
                  <a:lnTo>
                    <a:pt x="1768" y="3505"/>
                  </a:lnTo>
                  <a:lnTo>
                    <a:pt x="1759" y="3502"/>
                  </a:lnTo>
                  <a:lnTo>
                    <a:pt x="1750" y="3497"/>
                  </a:lnTo>
                  <a:lnTo>
                    <a:pt x="1743" y="3492"/>
                  </a:lnTo>
                  <a:lnTo>
                    <a:pt x="1735" y="3486"/>
                  </a:lnTo>
                  <a:lnTo>
                    <a:pt x="1729" y="3479"/>
                  </a:lnTo>
                  <a:lnTo>
                    <a:pt x="1723" y="3471"/>
                  </a:lnTo>
                  <a:lnTo>
                    <a:pt x="1719" y="3463"/>
                  </a:lnTo>
                  <a:lnTo>
                    <a:pt x="1714" y="3454"/>
                  </a:lnTo>
                  <a:lnTo>
                    <a:pt x="1711" y="3444"/>
                  </a:lnTo>
                  <a:lnTo>
                    <a:pt x="1709" y="3434"/>
                  </a:lnTo>
                  <a:lnTo>
                    <a:pt x="1707" y="3423"/>
                  </a:lnTo>
                  <a:lnTo>
                    <a:pt x="1706" y="3411"/>
                  </a:lnTo>
                  <a:lnTo>
                    <a:pt x="1719" y="3416"/>
                  </a:lnTo>
                  <a:lnTo>
                    <a:pt x="1733" y="3420"/>
                  </a:lnTo>
                  <a:lnTo>
                    <a:pt x="1746" y="3423"/>
                  </a:lnTo>
                  <a:lnTo>
                    <a:pt x="1760" y="3427"/>
                  </a:lnTo>
                  <a:lnTo>
                    <a:pt x="1773" y="3429"/>
                  </a:lnTo>
                  <a:lnTo>
                    <a:pt x="1787" y="3431"/>
                  </a:lnTo>
                  <a:lnTo>
                    <a:pt x="1801" y="3432"/>
                  </a:lnTo>
                  <a:lnTo>
                    <a:pt x="1815" y="3432"/>
                  </a:lnTo>
                  <a:lnTo>
                    <a:pt x="1828" y="3432"/>
                  </a:lnTo>
                  <a:lnTo>
                    <a:pt x="1842" y="3431"/>
                  </a:lnTo>
                  <a:lnTo>
                    <a:pt x="1855" y="3429"/>
                  </a:lnTo>
                  <a:lnTo>
                    <a:pt x="1869" y="3427"/>
                  </a:lnTo>
                  <a:lnTo>
                    <a:pt x="1882" y="3424"/>
                  </a:lnTo>
                  <a:lnTo>
                    <a:pt x="1894" y="3420"/>
                  </a:lnTo>
                  <a:lnTo>
                    <a:pt x="1907" y="3416"/>
                  </a:lnTo>
                  <a:lnTo>
                    <a:pt x="1919" y="3411"/>
                  </a:lnTo>
                  <a:lnTo>
                    <a:pt x="1918" y="3421"/>
                  </a:lnTo>
                  <a:lnTo>
                    <a:pt x="1916" y="3431"/>
                  </a:lnTo>
                  <a:lnTo>
                    <a:pt x="1913" y="3441"/>
                  </a:lnTo>
                  <a:lnTo>
                    <a:pt x="1910" y="3451"/>
                  </a:lnTo>
                  <a:lnTo>
                    <a:pt x="1905" y="3459"/>
                  </a:lnTo>
                  <a:lnTo>
                    <a:pt x="1900" y="3468"/>
                  </a:lnTo>
                  <a:lnTo>
                    <a:pt x="1894" y="3475"/>
                  </a:lnTo>
                  <a:lnTo>
                    <a:pt x="1887" y="3483"/>
                  </a:lnTo>
                  <a:lnTo>
                    <a:pt x="1879" y="3489"/>
                  </a:lnTo>
                  <a:lnTo>
                    <a:pt x="1871" y="3495"/>
                  </a:lnTo>
                  <a:lnTo>
                    <a:pt x="1863" y="3500"/>
                  </a:lnTo>
                  <a:lnTo>
                    <a:pt x="1854" y="3504"/>
                  </a:lnTo>
                  <a:lnTo>
                    <a:pt x="1844" y="3508"/>
                  </a:lnTo>
                  <a:lnTo>
                    <a:pt x="1834" y="3510"/>
                  </a:lnTo>
                  <a:lnTo>
                    <a:pt x="1824" y="3512"/>
                  </a:lnTo>
                  <a:lnTo>
                    <a:pt x="1813" y="3512"/>
                  </a:lnTo>
                  <a:close/>
                  <a:moveTo>
                    <a:pt x="1730" y="3338"/>
                  </a:moveTo>
                  <a:lnTo>
                    <a:pt x="1738" y="3330"/>
                  </a:lnTo>
                  <a:lnTo>
                    <a:pt x="1746" y="3322"/>
                  </a:lnTo>
                  <a:lnTo>
                    <a:pt x="1756" y="3315"/>
                  </a:lnTo>
                  <a:lnTo>
                    <a:pt x="1766" y="3309"/>
                  </a:lnTo>
                  <a:lnTo>
                    <a:pt x="1777" y="3304"/>
                  </a:lnTo>
                  <a:lnTo>
                    <a:pt x="1789" y="3301"/>
                  </a:lnTo>
                  <a:lnTo>
                    <a:pt x="1802" y="3299"/>
                  </a:lnTo>
                  <a:lnTo>
                    <a:pt x="1814" y="3298"/>
                  </a:lnTo>
                  <a:lnTo>
                    <a:pt x="1827" y="3299"/>
                  </a:lnTo>
                  <a:lnTo>
                    <a:pt x="1839" y="3301"/>
                  </a:lnTo>
                  <a:lnTo>
                    <a:pt x="1851" y="3305"/>
                  </a:lnTo>
                  <a:lnTo>
                    <a:pt x="1862" y="3310"/>
                  </a:lnTo>
                  <a:lnTo>
                    <a:pt x="1872" y="3316"/>
                  </a:lnTo>
                  <a:lnTo>
                    <a:pt x="1882" y="3324"/>
                  </a:lnTo>
                  <a:lnTo>
                    <a:pt x="1891" y="3332"/>
                  </a:lnTo>
                  <a:lnTo>
                    <a:pt x="1899" y="3341"/>
                  </a:lnTo>
                  <a:lnTo>
                    <a:pt x="1888" y="3345"/>
                  </a:lnTo>
                  <a:lnTo>
                    <a:pt x="1878" y="3348"/>
                  </a:lnTo>
                  <a:lnTo>
                    <a:pt x="1868" y="3350"/>
                  </a:lnTo>
                  <a:lnTo>
                    <a:pt x="1857" y="3352"/>
                  </a:lnTo>
                  <a:lnTo>
                    <a:pt x="1846" y="3354"/>
                  </a:lnTo>
                  <a:lnTo>
                    <a:pt x="1835" y="3355"/>
                  </a:lnTo>
                  <a:lnTo>
                    <a:pt x="1825" y="3355"/>
                  </a:lnTo>
                  <a:lnTo>
                    <a:pt x="1813" y="3355"/>
                  </a:lnTo>
                  <a:lnTo>
                    <a:pt x="1801" y="3354"/>
                  </a:lnTo>
                  <a:lnTo>
                    <a:pt x="1789" y="3353"/>
                  </a:lnTo>
                  <a:lnTo>
                    <a:pt x="1778" y="3352"/>
                  </a:lnTo>
                  <a:lnTo>
                    <a:pt x="1767" y="3350"/>
                  </a:lnTo>
                  <a:lnTo>
                    <a:pt x="1757" y="3347"/>
                  </a:lnTo>
                  <a:lnTo>
                    <a:pt x="1748" y="3345"/>
                  </a:lnTo>
                  <a:lnTo>
                    <a:pt x="1738" y="3342"/>
                  </a:lnTo>
                  <a:lnTo>
                    <a:pt x="1730" y="3338"/>
                  </a:lnTo>
                  <a:close/>
                  <a:moveTo>
                    <a:pt x="1814" y="3224"/>
                  </a:moveTo>
                  <a:lnTo>
                    <a:pt x="1803" y="3224"/>
                  </a:lnTo>
                  <a:lnTo>
                    <a:pt x="1790" y="3225"/>
                  </a:lnTo>
                  <a:lnTo>
                    <a:pt x="1779" y="3227"/>
                  </a:lnTo>
                  <a:lnTo>
                    <a:pt x="1768" y="3229"/>
                  </a:lnTo>
                  <a:lnTo>
                    <a:pt x="1758" y="3232"/>
                  </a:lnTo>
                  <a:lnTo>
                    <a:pt x="1747" y="3236"/>
                  </a:lnTo>
                  <a:lnTo>
                    <a:pt x="1737" y="3240"/>
                  </a:lnTo>
                  <a:lnTo>
                    <a:pt x="1727" y="3245"/>
                  </a:lnTo>
                  <a:lnTo>
                    <a:pt x="1718" y="3251"/>
                  </a:lnTo>
                  <a:lnTo>
                    <a:pt x="1709" y="3257"/>
                  </a:lnTo>
                  <a:lnTo>
                    <a:pt x="1700" y="3263"/>
                  </a:lnTo>
                  <a:lnTo>
                    <a:pt x="1692" y="3270"/>
                  </a:lnTo>
                  <a:lnTo>
                    <a:pt x="1684" y="3278"/>
                  </a:lnTo>
                  <a:lnTo>
                    <a:pt x="1677" y="3286"/>
                  </a:lnTo>
                  <a:lnTo>
                    <a:pt x="1670" y="3294"/>
                  </a:lnTo>
                  <a:lnTo>
                    <a:pt x="1663" y="3303"/>
                  </a:lnTo>
                  <a:lnTo>
                    <a:pt x="1662" y="3302"/>
                  </a:lnTo>
                  <a:lnTo>
                    <a:pt x="1661" y="3301"/>
                  </a:lnTo>
                  <a:lnTo>
                    <a:pt x="1660" y="3300"/>
                  </a:lnTo>
                  <a:lnTo>
                    <a:pt x="1659" y="3300"/>
                  </a:lnTo>
                  <a:lnTo>
                    <a:pt x="1658" y="3299"/>
                  </a:lnTo>
                  <a:lnTo>
                    <a:pt x="1657" y="3298"/>
                  </a:lnTo>
                  <a:lnTo>
                    <a:pt x="1656" y="3297"/>
                  </a:lnTo>
                  <a:lnTo>
                    <a:pt x="1655" y="3297"/>
                  </a:lnTo>
                  <a:lnTo>
                    <a:pt x="1633" y="3278"/>
                  </a:lnTo>
                  <a:lnTo>
                    <a:pt x="1614" y="3259"/>
                  </a:lnTo>
                  <a:lnTo>
                    <a:pt x="1596" y="3240"/>
                  </a:lnTo>
                  <a:lnTo>
                    <a:pt x="1579" y="3220"/>
                  </a:lnTo>
                  <a:lnTo>
                    <a:pt x="1564" y="3199"/>
                  </a:lnTo>
                  <a:lnTo>
                    <a:pt x="1550" y="3179"/>
                  </a:lnTo>
                  <a:lnTo>
                    <a:pt x="1537" y="3159"/>
                  </a:lnTo>
                  <a:lnTo>
                    <a:pt x="1526" y="3139"/>
                  </a:lnTo>
                  <a:lnTo>
                    <a:pt x="1515" y="3118"/>
                  </a:lnTo>
                  <a:lnTo>
                    <a:pt x="1506" y="3098"/>
                  </a:lnTo>
                  <a:lnTo>
                    <a:pt x="1499" y="3076"/>
                  </a:lnTo>
                  <a:lnTo>
                    <a:pt x="1492" y="3055"/>
                  </a:lnTo>
                  <a:lnTo>
                    <a:pt x="1486" y="3033"/>
                  </a:lnTo>
                  <a:lnTo>
                    <a:pt x="1481" y="3011"/>
                  </a:lnTo>
                  <a:lnTo>
                    <a:pt x="1477" y="2989"/>
                  </a:lnTo>
                  <a:lnTo>
                    <a:pt x="1474" y="2966"/>
                  </a:lnTo>
                  <a:lnTo>
                    <a:pt x="1501" y="2974"/>
                  </a:lnTo>
                  <a:lnTo>
                    <a:pt x="1529" y="2983"/>
                  </a:lnTo>
                  <a:lnTo>
                    <a:pt x="1554" y="2992"/>
                  </a:lnTo>
                  <a:lnTo>
                    <a:pt x="1577" y="3002"/>
                  </a:lnTo>
                  <a:lnTo>
                    <a:pt x="1600" y="3013"/>
                  </a:lnTo>
                  <a:lnTo>
                    <a:pt x="1622" y="3025"/>
                  </a:lnTo>
                  <a:lnTo>
                    <a:pt x="1643" y="3037"/>
                  </a:lnTo>
                  <a:lnTo>
                    <a:pt x="1664" y="3051"/>
                  </a:lnTo>
                  <a:lnTo>
                    <a:pt x="1684" y="3066"/>
                  </a:lnTo>
                  <a:lnTo>
                    <a:pt x="1704" y="3081"/>
                  </a:lnTo>
                  <a:lnTo>
                    <a:pt x="1724" y="3097"/>
                  </a:lnTo>
                  <a:lnTo>
                    <a:pt x="1743" y="3114"/>
                  </a:lnTo>
                  <a:lnTo>
                    <a:pt x="1763" y="3133"/>
                  </a:lnTo>
                  <a:lnTo>
                    <a:pt x="1783" y="3153"/>
                  </a:lnTo>
                  <a:lnTo>
                    <a:pt x="1804" y="3174"/>
                  </a:lnTo>
                  <a:lnTo>
                    <a:pt x="1825" y="3196"/>
                  </a:lnTo>
                  <a:lnTo>
                    <a:pt x="1844" y="3176"/>
                  </a:lnTo>
                  <a:lnTo>
                    <a:pt x="1862" y="3157"/>
                  </a:lnTo>
                  <a:lnTo>
                    <a:pt x="1880" y="3139"/>
                  </a:lnTo>
                  <a:lnTo>
                    <a:pt x="1898" y="3122"/>
                  </a:lnTo>
                  <a:lnTo>
                    <a:pt x="1916" y="3106"/>
                  </a:lnTo>
                  <a:lnTo>
                    <a:pt x="1934" y="3091"/>
                  </a:lnTo>
                  <a:lnTo>
                    <a:pt x="1952" y="3076"/>
                  </a:lnTo>
                  <a:lnTo>
                    <a:pt x="1970" y="3063"/>
                  </a:lnTo>
                  <a:lnTo>
                    <a:pt x="1988" y="3050"/>
                  </a:lnTo>
                  <a:lnTo>
                    <a:pt x="2007" y="3038"/>
                  </a:lnTo>
                  <a:lnTo>
                    <a:pt x="2026" y="3027"/>
                  </a:lnTo>
                  <a:lnTo>
                    <a:pt x="2046" y="3016"/>
                  </a:lnTo>
                  <a:lnTo>
                    <a:pt x="2067" y="3006"/>
                  </a:lnTo>
                  <a:lnTo>
                    <a:pt x="2089" y="2997"/>
                  </a:lnTo>
                  <a:lnTo>
                    <a:pt x="2111" y="2989"/>
                  </a:lnTo>
                  <a:lnTo>
                    <a:pt x="2134" y="2980"/>
                  </a:lnTo>
                  <a:lnTo>
                    <a:pt x="2134" y="2981"/>
                  </a:lnTo>
                  <a:lnTo>
                    <a:pt x="2134" y="2981"/>
                  </a:lnTo>
                  <a:lnTo>
                    <a:pt x="2134" y="2982"/>
                  </a:lnTo>
                  <a:lnTo>
                    <a:pt x="2134" y="2982"/>
                  </a:lnTo>
                  <a:lnTo>
                    <a:pt x="2134" y="2982"/>
                  </a:lnTo>
                  <a:lnTo>
                    <a:pt x="2134" y="2983"/>
                  </a:lnTo>
                  <a:lnTo>
                    <a:pt x="2134" y="2983"/>
                  </a:lnTo>
                  <a:lnTo>
                    <a:pt x="2134" y="2983"/>
                  </a:lnTo>
                  <a:lnTo>
                    <a:pt x="2135" y="2989"/>
                  </a:lnTo>
                  <a:lnTo>
                    <a:pt x="2135" y="2997"/>
                  </a:lnTo>
                  <a:lnTo>
                    <a:pt x="2134" y="3006"/>
                  </a:lnTo>
                  <a:lnTo>
                    <a:pt x="2133" y="3018"/>
                  </a:lnTo>
                  <a:lnTo>
                    <a:pt x="2128" y="3046"/>
                  </a:lnTo>
                  <a:lnTo>
                    <a:pt x="2121" y="3077"/>
                  </a:lnTo>
                  <a:lnTo>
                    <a:pt x="2116" y="3093"/>
                  </a:lnTo>
                  <a:lnTo>
                    <a:pt x="2111" y="3110"/>
                  </a:lnTo>
                  <a:lnTo>
                    <a:pt x="2104" y="3128"/>
                  </a:lnTo>
                  <a:lnTo>
                    <a:pt x="2097" y="3145"/>
                  </a:lnTo>
                  <a:lnTo>
                    <a:pt x="2089" y="3162"/>
                  </a:lnTo>
                  <a:lnTo>
                    <a:pt x="2080" y="3179"/>
                  </a:lnTo>
                  <a:lnTo>
                    <a:pt x="2070" y="3195"/>
                  </a:lnTo>
                  <a:lnTo>
                    <a:pt x="2059" y="3210"/>
                  </a:lnTo>
                  <a:lnTo>
                    <a:pt x="2048" y="3225"/>
                  </a:lnTo>
                  <a:lnTo>
                    <a:pt x="2037" y="3238"/>
                  </a:lnTo>
                  <a:lnTo>
                    <a:pt x="2026" y="3251"/>
                  </a:lnTo>
                  <a:lnTo>
                    <a:pt x="2014" y="3264"/>
                  </a:lnTo>
                  <a:lnTo>
                    <a:pt x="2002" y="3275"/>
                  </a:lnTo>
                  <a:lnTo>
                    <a:pt x="1990" y="3286"/>
                  </a:lnTo>
                  <a:lnTo>
                    <a:pt x="1978" y="3297"/>
                  </a:lnTo>
                  <a:lnTo>
                    <a:pt x="1965" y="3306"/>
                  </a:lnTo>
                  <a:lnTo>
                    <a:pt x="1958" y="3297"/>
                  </a:lnTo>
                  <a:lnTo>
                    <a:pt x="1952" y="3289"/>
                  </a:lnTo>
                  <a:lnTo>
                    <a:pt x="1944" y="3280"/>
                  </a:lnTo>
                  <a:lnTo>
                    <a:pt x="1937" y="3273"/>
                  </a:lnTo>
                  <a:lnTo>
                    <a:pt x="1928" y="3265"/>
                  </a:lnTo>
                  <a:lnTo>
                    <a:pt x="1920" y="3259"/>
                  </a:lnTo>
                  <a:lnTo>
                    <a:pt x="1910" y="3252"/>
                  </a:lnTo>
                  <a:lnTo>
                    <a:pt x="1901" y="3247"/>
                  </a:lnTo>
                  <a:lnTo>
                    <a:pt x="1891" y="3242"/>
                  </a:lnTo>
                  <a:lnTo>
                    <a:pt x="1881" y="3237"/>
                  </a:lnTo>
                  <a:lnTo>
                    <a:pt x="1870" y="3233"/>
                  </a:lnTo>
                  <a:lnTo>
                    <a:pt x="1860" y="3230"/>
                  </a:lnTo>
                  <a:lnTo>
                    <a:pt x="1849" y="3227"/>
                  </a:lnTo>
                  <a:lnTo>
                    <a:pt x="1837" y="3225"/>
                  </a:lnTo>
                  <a:lnTo>
                    <a:pt x="1826" y="3224"/>
                  </a:lnTo>
                  <a:lnTo>
                    <a:pt x="1814" y="3224"/>
                  </a:lnTo>
                  <a:close/>
                  <a:moveTo>
                    <a:pt x="918" y="1652"/>
                  </a:moveTo>
                  <a:lnTo>
                    <a:pt x="920" y="1648"/>
                  </a:lnTo>
                  <a:lnTo>
                    <a:pt x="922" y="1644"/>
                  </a:lnTo>
                  <a:lnTo>
                    <a:pt x="924" y="1640"/>
                  </a:lnTo>
                  <a:lnTo>
                    <a:pt x="926" y="1636"/>
                  </a:lnTo>
                  <a:lnTo>
                    <a:pt x="927" y="1631"/>
                  </a:lnTo>
                  <a:lnTo>
                    <a:pt x="929" y="1627"/>
                  </a:lnTo>
                  <a:lnTo>
                    <a:pt x="931" y="1623"/>
                  </a:lnTo>
                  <a:lnTo>
                    <a:pt x="933" y="1619"/>
                  </a:lnTo>
                  <a:lnTo>
                    <a:pt x="939" y="1624"/>
                  </a:lnTo>
                  <a:lnTo>
                    <a:pt x="945" y="1630"/>
                  </a:lnTo>
                  <a:lnTo>
                    <a:pt x="951" y="1635"/>
                  </a:lnTo>
                  <a:lnTo>
                    <a:pt x="956" y="1640"/>
                  </a:lnTo>
                  <a:lnTo>
                    <a:pt x="962" y="1644"/>
                  </a:lnTo>
                  <a:lnTo>
                    <a:pt x="968" y="1649"/>
                  </a:lnTo>
                  <a:lnTo>
                    <a:pt x="974" y="1654"/>
                  </a:lnTo>
                  <a:lnTo>
                    <a:pt x="980" y="1658"/>
                  </a:lnTo>
                  <a:lnTo>
                    <a:pt x="1003" y="1675"/>
                  </a:lnTo>
                  <a:lnTo>
                    <a:pt x="1029" y="1693"/>
                  </a:lnTo>
                  <a:lnTo>
                    <a:pt x="1056" y="1713"/>
                  </a:lnTo>
                  <a:lnTo>
                    <a:pt x="1085" y="1733"/>
                  </a:lnTo>
                  <a:lnTo>
                    <a:pt x="1116" y="1755"/>
                  </a:lnTo>
                  <a:lnTo>
                    <a:pt x="1150" y="1777"/>
                  </a:lnTo>
                  <a:lnTo>
                    <a:pt x="1184" y="1799"/>
                  </a:lnTo>
                  <a:lnTo>
                    <a:pt x="1221" y="1822"/>
                  </a:lnTo>
                  <a:lnTo>
                    <a:pt x="1226" y="1852"/>
                  </a:lnTo>
                  <a:lnTo>
                    <a:pt x="1233" y="1880"/>
                  </a:lnTo>
                  <a:lnTo>
                    <a:pt x="1240" y="1908"/>
                  </a:lnTo>
                  <a:lnTo>
                    <a:pt x="1249" y="1936"/>
                  </a:lnTo>
                  <a:lnTo>
                    <a:pt x="1258" y="1963"/>
                  </a:lnTo>
                  <a:lnTo>
                    <a:pt x="1268" y="1989"/>
                  </a:lnTo>
                  <a:lnTo>
                    <a:pt x="1278" y="2016"/>
                  </a:lnTo>
                  <a:lnTo>
                    <a:pt x="1289" y="2041"/>
                  </a:lnTo>
                  <a:lnTo>
                    <a:pt x="1300" y="2065"/>
                  </a:lnTo>
                  <a:lnTo>
                    <a:pt x="1312" y="2088"/>
                  </a:lnTo>
                  <a:lnTo>
                    <a:pt x="1324" y="2110"/>
                  </a:lnTo>
                  <a:lnTo>
                    <a:pt x="1336" y="2132"/>
                  </a:lnTo>
                  <a:lnTo>
                    <a:pt x="1349" y="2152"/>
                  </a:lnTo>
                  <a:lnTo>
                    <a:pt x="1362" y="2171"/>
                  </a:lnTo>
                  <a:lnTo>
                    <a:pt x="1375" y="2191"/>
                  </a:lnTo>
                  <a:lnTo>
                    <a:pt x="1389" y="2208"/>
                  </a:lnTo>
                  <a:lnTo>
                    <a:pt x="1405" y="2226"/>
                  </a:lnTo>
                  <a:lnTo>
                    <a:pt x="1421" y="2242"/>
                  </a:lnTo>
                  <a:lnTo>
                    <a:pt x="1438" y="2257"/>
                  </a:lnTo>
                  <a:lnTo>
                    <a:pt x="1455" y="2269"/>
                  </a:lnTo>
                  <a:lnTo>
                    <a:pt x="1472" y="2279"/>
                  </a:lnTo>
                  <a:lnTo>
                    <a:pt x="1489" y="2288"/>
                  </a:lnTo>
                  <a:lnTo>
                    <a:pt x="1506" y="2295"/>
                  </a:lnTo>
                  <a:lnTo>
                    <a:pt x="1522" y="2301"/>
                  </a:lnTo>
                  <a:lnTo>
                    <a:pt x="1509" y="2318"/>
                  </a:lnTo>
                  <a:lnTo>
                    <a:pt x="1497" y="2337"/>
                  </a:lnTo>
                  <a:lnTo>
                    <a:pt x="1485" y="2357"/>
                  </a:lnTo>
                  <a:lnTo>
                    <a:pt x="1474" y="2377"/>
                  </a:lnTo>
                  <a:lnTo>
                    <a:pt x="1464" y="2397"/>
                  </a:lnTo>
                  <a:lnTo>
                    <a:pt x="1455" y="2418"/>
                  </a:lnTo>
                  <a:lnTo>
                    <a:pt x="1446" y="2439"/>
                  </a:lnTo>
                  <a:lnTo>
                    <a:pt x="1438" y="2460"/>
                  </a:lnTo>
                  <a:lnTo>
                    <a:pt x="1431" y="2482"/>
                  </a:lnTo>
                  <a:lnTo>
                    <a:pt x="1424" y="2503"/>
                  </a:lnTo>
                  <a:lnTo>
                    <a:pt x="1418" y="2526"/>
                  </a:lnTo>
                  <a:lnTo>
                    <a:pt x="1412" y="2548"/>
                  </a:lnTo>
                  <a:lnTo>
                    <a:pt x="1407" y="2570"/>
                  </a:lnTo>
                  <a:lnTo>
                    <a:pt x="1402" y="2592"/>
                  </a:lnTo>
                  <a:lnTo>
                    <a:pt x="1398" y="2614"/>
                  </a:lnTo>
                  <a:lnTo>
                    <a:pt x="1395" y="2635"/>
                  </a:lnTo>
                  <a:lnTo>
                    <a:pt x="1383" y="2630"/>
                  </a:lnTo>
                  <a:lnTo>
                    <a:pt x="1370" y="2625"/>
                  </a:lnTo>
                  <a:lnTo>
                    <a:pt x="1359" y="2620"/>
                  </a:lnTo>
                  <a:lnTo>
                    <a:pt x="1348" y="2614"/>
                  </a:lnTo>
                  <a:lnTo>
                    <a:pt x="1337" y="2607"/>
                  </a:lnTo>
                  <a:lnTo>
                    <a:pt x="1327" y="2600"/>
                  </a:lnTo>
                  <a:lnTo>
                    <a:pt x="1318" y="2593"/>
                  </a:lnTo>
                  <a:lnTo>
                    <a:pt x="1309" y="2585"/>
                  </a:lnTo>
                  <a:lnTo>
                    <a:pt x="1314" y="2585"/>
                  </a:lnTo>
                  <a:lnTo>
                    <a:pt x="1319" y="2583"/>
                  </a:lnTo>
                  <a:lnTo>
                    <a:pt x="1324" y="2582"/>
                  </a:lnTo>
                  <a:lnTo>
                    <a:pt x="1329" y="2580"/>
                  </a:lnTo>
                  <a:lnTo>
                    <a:pt x="1339" y="2574"/>
                  </a:lnTo>
                  <a:lnTo>
                    <a:pt x="1347" y="2566"/>
                  </a:lnTo>
                  <a:lnTo>
                    <a:pt x="1355" y="2558"/>
                  </a:lnTo>
                  <a:lnTo>
                    <a:pt x="1361" y="2547"/>
                  </a:lnTo>
                  <a:lnTo>
                    <a:pt x="1366" y="2536"/>
                  </a:lnTo>
                  <a:lnTo>
                    <a:pt x="1369" y="2525"/>
                  </a:lnTo>
                  <a:lnTo>
                    <a:pt x="1370" y="2518"/>
                  </a:lnTo>
                  <a:lnTo>
                    <a:pt x="1370" y="2512"/>
                  </a:lnTo>
                  <a:lnTo>
                    <a:pt x="1370" y="2506"/>
                  </a:lnTo>
                  <a:lnTo>
                    <a:pt x="1369" y="2499"/>
                  </a:lnTo>
                  <a:lnTo>
                    <a:pt x="1368" y="2494"/>
                  </a:lnTo>
                  <a:lnTo>
                    <a:pt x="1366" y="2488"/>
                  </a:lnTo>
                  <a:lnTo>
                    <a:pt x="1364" y="2482"/>
                  </a:lnTo>
                  <a:lnTo>
                    <a:pt x="1360" y="2476"/>
                  </a:lnTo>
                  <a:lnTo>
                    <a:pt x="1357" y="2471"/>
                  </a:lnTo>
                  <a:lnTo>
                    <a:pt x="1352" y="2465"/>
                  </a:lnTo>
                  <a:lnTo>
                    <a:pt x="1347" y="2460"/>
                  </a:lnTo>
                  <a:lnTo>
                    <a:pt x="1340" y="2456"/>
                  </a:lnTo>
                  <a:lnTo>
                    <a:pt x="1333" y="2451"/>
                  </a:lnTo>
                  <a:lnTo>
                    <a:pt x="1326" y="2447"/>
                  </a:lnTo>
                  <a:lnTo>
                    <a:pt x="1317" y="2444"/>
                  </a:lnTo>
                  <a:lnTo>
                    <a:pt x="1308" y="2440"/>
                  </a:lnTo>
                  <a:lnTo>
                    <a:pt x="1299" y="2436"/>
                  </a:lnTo>
                  <a:lnTo>
                    <a:pt x="1274" y="2425"/>
                  </a:lnTo>
                  <a:lnTo>
                    <a:pt x="1257" y="2416"/>
                  </a:lnTo>
                  <a:lnTo>
                    <a:pt x="1236" y="2405"/>
                  </a:lnTo>
                  <a:lnTo>
                    <a:pt x="1214" y="2392"/>
                  </a:lnTo>
                  <a:lnTo>
                    <a:pt x="1191" y="2378"/>
                  </a:lnTo>
                  <a:lnTo>
                    <a:pt x="1166" y="2361"/>
                  </a:lnTo>
                  <a:lnTo>
                    <a:pt x="1140" y="2342"/>
                  </a:lnTo>
                  <a:lnTo>
                    <a:pt x="1113" y="2322"/>
                  </a:lnTo>
                  <a:lnTo>
                    <a:pt x="1086" y="2300"/>
                  </a:lnTo>
                  <a:lnTo>
                    <a:pt x="1060" y="2276"/>
                  </a:lnTo>
                  <a:lnTo>
                    <a:pt x="1034" y="2251"/>
                  </a:lnTo>
                  <a:lnTo>
                    <a:pt x="1022" y="2238"/>
                  </a:lnTo>
                  <a:lnTo>
                    <a:pt x="1010" y="2224"/>
                  </a:lnTo>
                  <a:lnTo>
                    <a:pt x="998" y="2209"/>
                  </a:lnTo>
                  <a:lnTo>
                    <a:pt x="987" y="2195"/>
                  </a:lnTo>
                  <a:lnTo>
                    <a:pt x="979" y="2183"/>
                  </a:lnTo>
                  <a:lnTo>
                    <a:pt x="971" y="2172"/>
                  </a:lnTo>
                  <a:lnTo>
                    <a:pt x="963" y="2163"/>
                  </a:lnTo>
                  <a:lnTo>
                    <a:pt x="957" y="2156"/>
                  </a:lnTo>
                  <a:lnTo>
                    <a:pt x="951" y="2151"/>
                  </a:lnTo>
                  <a:lnTo>
                    <a:pt x="945" y="2147"/>
                  </a:lnTo>
                  <a:lnTo>
                    <a:pt x="942" y="2147"/>
                  </a:lnTo>
                  <a:lnTo>
                    <a:pt x="940" y="2146"/>
                  </a:lnTo>
                  <a:lnTo>
                    <a:pt x="937" y="2146"/>
                  </a:lnTo>
                  <a:lnTo>
                    <a:pt x="935" y="2147"/>
                  </a:lnTo>
                  <a:lnTo>
                    <a:pt x="930" y="2150"/>
                  </a:lnTo>
                  <a:lnTo>
                    <a:pt x="925" y="2155"/>
                  </a:lnTo>
                  <a:lnTo>
                    <a:pt x="921" y="2162"/>
                  </a:lnTo>
                  <a:lnTo>
                    <a:pt x="917" y="2172"/>
                  </a:lnTo>
                  <a:lnTo>
                    <a:pt x="912" y="2185"/>
                  </a:lnTo>
                  <a:lnTo>
                    <a:pt x="908" y="2200"/>
                  </a:lnTo>
                  <a:lnTo>
                    <a:pt x="904" y="2218"/>
                  </a:lnTo>
                  <a:lnTo>
                    <a:pt x="899" y="2238"/>
                  </a:lnTo>
                  <a:lnTo>
                    <a:pt x="897" y="2257"/>
                  </a:lnTo>
                  <a:lnTo>
                    <a:pt x="894" y="2276"/>
                  </a:lnTo>
                  <a:lnTo>
                    <a:pt x="893" y="2295"/>
                  </a:lnTo>
                  <a:lnTo>
                    <a:pt x="891" y="2315"/>
                  </a:lnTo>
                  <a:lnTo>
                    <a:pt x="890" y="2355"/>
                  </a:lnTo>
                  <a:lnTo>
                    <a:pt x="890" y="2395"/>
                  </a:lnTo>
                  <a:lnTo>
                    <a:pt x="892" y="2435"/>
                  </a:lnTo>
                  <a:lnTo>
                    <a:pt x="895" y="2474"/>
                  </a:lnTo>
                  <a:lnTo>
                    <a:pt x="900" y="2513"/>
                  </a:lnTo>
                  <a:lnTo>
                    <a:pt x="905" y="2552"/>
                  </a:lnTo>
                  <a:lnTo>
                    <a:pt x="911" y="2588"/>
                  </a:lnTo>
                  <a:lnTo>
                    <a:pt x="918" y="2622"/>
                  </a:lnTo>
                  <a:lnTo>
                    <a:pt x="926" y="2654"/>
                  </a:lnTo>
                  <a:lnTo>
                    <a:pt x="934" y="2684"/>
                  </a:lnTo>
                  <a:lnTo>
                    <a:pt x="941" y="2711"/>
                  </a:lnTo>
                  <a:lnTo>
                    <a:pt x="950" y="2734"/>
                  </a:lnTo>
                  <a:lnTo>
                    <a:pt x="957" y="2754"/>
                  </a:lnTo>
                  <a:lnTo>
                    <a:pt x="965" y="2769"/>
                  </a:lnTo>
                  <a:lnTo>
                    <a:pt x="966" y="2770"/>
                  </a:lnTo>
                  <a:lnTo>
                    <a:pt x="966" y="2772"/>
                  </a:lnTo>
                  <a:lnTo>
                    <a:pt x="967" y="2773"/>
                  </a:lnTo>
                  <a:lnTo>
                    <a:pt x="968" y="2774"/>
                  </a:lnTo>
                  <a:lnTo>
                    <a:pt x="970" y="2775"/>
                  </a:lnTo>
                  <a:lnTo>
                    <a:pt x="970" y="2777"/>
                  </a:lnTo>
                  <a:lnTo>
                    <a:pt x="971" y="2778"/>
                  </a:lnTo>
                  <a:lnTo>
                    <a:pt x="972" y="2779"/>
                  </a:lnTo>
                  <a:lnTo>
                    <a:pt x="972" y="2779"/>
                  </a:lnTo>
                  <a:lnTo>
                    <a:pt x="972" y="2780"/>
                  </a:lnTo>
                  <a:lnTo>
                    <a:pt x="972" y="2780"/>
                  </a:lnTo>
                  <a:lnTo>
                    <a:pt x="972" y="2780"/>
                  </a:lnTo>
                  <a:lnTo>
                    <a:pt x="972" y="2780"/>
                  </a:lnTo>
                  <a:lnTo>
                    <a:pt x="972" y="2781"/>
                  </a:lnTo>
                  <a:lnTo>
                    <a:pt x="972" y="2781"/>
                  </a:lnTo>
                  <a:lnTo>
                    <a:pt x="972" y="2781"/>
                  </a:lnTo>
                  <a:lnTo>
                    <a:pt x="979" y="2792"/>
                  </a:lnTo>
                  <a:lnTo>
                    <a:pt x="985" y="2804"/>
                  </a:lnTo>
                  <a:lnTo>
                    <a:pt x="990" y="2815"/>
                  </a:lnTo>
                  <a:lnTo>
                    <a:pt x="994" y="2826"/>
                  </a:lnTo>
                  <a:lnTo>
                    <a:pt x="997" y="2838"/>
                  </a:lnTo>
                  <a:lnTo>
                    <a:pt x="999" y="2849"/>
                  </a:lnTo>
                  <a:lnTo>
                    <a:pt x="1000" y="2860"/>
                  </a:lnTo>
                  <a:lnTo>
                    <a:pt x="1000" y="2870"/>
                  </a:lnTo>
                  <a:lnTo>
                    <a:pt x="998" y="2882"/>
                  </a:lnTo>
                  <a:lnTo>
                    <a:pt x="996" y="2891"/>
                  </a:lnTo>
                  <a:lnTo>
                    <a:pt x="993" y="2900"/>
                  </a:lnTo>
                  <a:lnTo>
                    <a:pt x="989" y="2909"/>
                  </a:lnTo>
                  <a:lnTo>
                    <a:pt x="985" y="2916"/>
                  </a:lnTo>
                  <a:lnTo>
                    <a:pt x="979" y="2923"/>
                  </a:lnTo>
                  <a:lnTo>
                    <a:pt x="972" y="2929"/>
                  </a:lnTo>
                  <a:lnTo>
                    <a:pt x="964" y="2934"/>
                  </a:lnTo>
                  <a:lnTo>
                    <a:pt x="955" y="2938"/>
                  </a:lnTo>
                  <a:lnTo>
                    <a:pt x="947" y="2941"/>
                  </a:lnTo>
                  <a:lnTo>
                    <a:pt x="939" y="2944"/>
                  </a:lnTo>
                  <a:lnTo>
                    <a:pt x="931" y="2945"/>
                  </a:lnTo>
                  <a:lnTo>
                    <a:pt x="924" y="2946"/>
                  </a:lnTo>
                  <a:lnTo>
                    <a:pt x="916" y="2947"/>
                  </a:lnTo>
                  <a:lnTo>
                    <a:pt x="908" y="2946"/>
                  </a:lnTo>
                  <a:lnTo>
                    <a:pt x="901" y="2946"/>
                  </a:lnTo>
                  <a:lnTo>
                    <a:pt x="886" y="2943"/>
                  </a:lnTo>
                  <a:lnTo>
                    <a:pt x="870" y="2939"/>
                  </a:lnTo>
                  <a:lnTo>
                    <a:pt x="855" y="2934"/>
                  </a:lnTo>
                  <a:lnTo>
                    <a:pt x="839" y="2929"/>
                  </a:lnTo>
                  <a:lnTo>
                    <a:pt x="830" y="2926"/>
                  </a:lnTo>
                  <a:lnTo>
                    <a:pt x="821" y="2921"/>
                  </a:lnTo>
                  <a:lnTo>
                    <a:pt x="811" y="2916"/>
                  </a:lnTo>
                  <a:lnTo>
                    <a:pt x="802" y="2910"/>
                  </a:lnTo>
                  <a:lnTo>
                    <a:pt x="791" y="2904"/>
                  </a:lnTo>
                  <a:lnTo>
                    <a:pt x="781" y="2896"/>
                  </a:lnTo>
                  <a:lnTo>
                    <a:pt x="770" y="2888"/>
                  </a:lnTo>
                  <a:lnTo>
                    <a:pt x="760" y="2878"/>
                  </a:lnTo>
                  <a:lnTo>
                    <a:pt x="749" y="2867"/>
                  </a:lnTo>
                  <a:lnTo>
                    <a:pt x="738" y="2857"/>
                  </a:lnTo>
                  <a:lnTo>
                    <a:pt x="727" y="2845"/>
                  </a:lnTo>
                  <a:lnTo>
                    <a:pt x="717" y="2833"/>
                  </a:lnTo>
                  <a:lnTo>
                    <a:pt x="706" y="2820"/>
                  </a:lnTo>
                  <a:lnTo>
                    <a:pt x="696" y="2807"/>
                  </a:lnTo>
                  <a:lnTo>
                    <a:pt x="685" y="2792"/>
                  </a:lnTo>
                  <a:lnTo>
                    <a:pt x="675" y="2778"/>
                  </a:lnTo>
                  <a:lnTo>
                    <a:pt x="665" y="2762"/>
                  </a:lnTo>
                  <a:lnTo>
                    <a:pt x="656" y="2746"/>
                  </a:lnTo>
                  <a:lnTo>
                    <a:pt x="647" y="2730"/>
                  </a:lnTo>
                  <a:lnTo>
                    <a:pt x="639" y="2713"/>
                  </a:lnTo>
                  <a:lnTo>
                    <a:pt x="631" y="2694"/>
                  </a:lnTo>
                  <a:lnTo>
                    <a:pt x="624" y="2676"/>
                  </a:lnTo>
                  <a:lnTo>
                    <a:pt x="618" y="2657"/>
                  </a:lnTo>
                  <a:lnTo>
                    <a:pt x="612" y="2638"/>
                  </a:lnTo>
                  <a:lnTo>
                    <a:pt x="607" y="2619"/>
                  </a:lnTo>
                  <a:lnTo>
                    <a:pt x="602" y="2599"/>
                  </a:lnTo>
                  <a:lnTo>
                    <a:pt x="599" y="2579"/>
                  </a:lnTo>
                  <a:lnTo>
                    <a:pt x="596" y="2559"/>
                  </a:lnTo>
                  <a:lnTo>
                    <a:pt x="595" y="2538"/>
                  </a:lnTo>
                  <a:lnTo>
                    <a:pt x="594" y="2516"/>
                  </a:lnTo>
                  <a:lnTo>
                    <a:pt x="594" y="2494"/>
                  </a:lnTo>
                  <a:lnTo>
                    <a:pt x="596" y="2472"/>
                  </a:lnTo>
                  <a:lnTo>
                    <a:pt x="599" y="2438"/>
                  </a:lnTo>
                  <a:lnTo>
                    <a:pt x="604" y="2406"/>
                  </a:lnTo>
                  <a:lnTo>
                    <a:pt x="608" y="2374"/>
                  </a:lnTo>
                  <a:lnTo>
                    <a:pt x="614" y="2343"/>
                  </a:lnTo>
                  <a:lnTo>
                    <a:pt x="619" y="2314"/>
                  </a:lnTo>
                  <a:lnTo>
                    <a:pt x="626" y="2285"/>
                  </a:lnTo>
                  <a:lnTo>
                    <a:pt x="633" y="2258"/>
                  </a:lnTo>
                  <a:lnTo>
                    <a:pt x="640" y="2231"/>
                  </a:lnTo>
                  <a:lnTo>
                    <a:pt x="648" y="2205"/>
                  </a:lnTo>
                  <a:lnTo>
                    <a:pt x="656" y="2180"/>
                  </a:lnTo>
                  <a:lnTo>
                    <a:pt x="665" y="2155"/>
                  </a:lnTo>
                  <a:lnTo>
                    <a:pt x="674" y="2131"/>
                  </a:lnTo>
                  <a:lnTo>
                    <a:pt x="695" y="2084"/>
                  </a:lnTo>
                  <a:lnTo>
                    <a:pt x="716" y="2038"/>
                  </a:lnTo>
                  <a:lnTo>
                    <a:pt x="738" y="1993"/>
                  </a:lnTo>
                  <a:lnTo>
                    <a:pt x="761" y="1948"/>
                  </a:lnTo>
                  <a:lnTo>
                    <a:pt x="786" y="1904"/>
                  </a:lnTo>
                  <a:lnTo>
                    <a:pt x="811" y="1858"/>
                  </a:lnTo>
                  <a:lnTo>
                    <a:pt x="837" y="1810"/>
                  </a:lnTo>
                  <a:lnTo>
                    <a:pt x="864" y="1760"/>
                  </a:lnTo>
                  <a:lnTo>
                    <a:pt x="891" y="1708"/>
                  </a:lnTo>
                  <a:lnTo>
                    <a:pt x="918" y="1652"/>
                  </a:lnTo>
                  <a:close/>
                  <a:moveTo>
                    <a:pt x="857" y="1397"/>
                  </a:moveTo>
                  <a:lnTo>
                    <a:pt x="840" y="1367"/>
                  </a:lnTo>
                  <a:lnTo>
                    <a:pt x="823" y="1338"/>
                  </a:lnTo>
                  <a:lnTo>
                    <a:pt x="806" y="1309"/>
                  </a:lnTo>
                  <a:lnTo>
                    <a:pt x="792" y="1277"/>
                  </a:lnTo>
                  <a:lnTo>
                    <a:pt x="785" y="1261"/>
                  </a:lnTo>
                  <a:lnTo>
                    <a:pt x="778" y="1244"/>
                  </a:lnTo>
                  <a:lnTo>
                    <a:pt x="773" y="1227"/>
                  </a:lnTo>
                  <a:lnTo>
                    <a:pt x="768" y="1209"/>
                  </a:lnTo>
                  <a:lnTo>
                    <a:pt x="763" y="1190"/>
                  </a:lnTo>
                  <a:lnTo>
                    <a:pt x="760" y="1169"/>
                  </a:lnTo>
                  <a:lnTo>
                    <a:pt x="757" y="1148"/>
                  </a:lnTo>
                  <a:lnTo>
                    <a:pt x="755" y="1125"/>
                  </a:lnTo>
                  <a:lnTo>
                    <a:pt x="755" y="1114"/>
                  </a:lnTo>
                  <a:lnTo>
                    <a:pt x="755" y="1103"/>
                  </a:lnTo>
                  <a:lnTo>
                    <a:pt x="756" y="1091"/>
                  </a:lnTo>
                  <a:lnTo>
                    <a:pt x="758" y="1078"/>
                  </a:lnTo>
                  <a:lnTo>
                    <a:pt x="761" y="1065"/>
                  </a:lnTo>
                  <a:lnTo>
                    <a:pt x="764" y="1052"/>
                  </a:lnTo>
                  <a:lnTo>
                    <a:pt x="769" y="1039"/>
                  </a:lnTo>
                  <a:lnTo>
                    <a:pt x="774" y="1027"/>
                  </a:lnTo>
                  <a:lnTo>
                    <a:pt x="781" y="1015"/>
                  </a:lnTo>
                  <a:lnTo>
                    <a:pt x="789" y="1004"/>
                  </a:lnTo>
                  <a:lnTo>
                    <a:pt x="798" y="994"/>
                  </a:lnTo>
                  <a:lnTo>
                    <a:pt x="809" y="985"/>
                  </a:lnTo>
                  <a:lnTo>
                    <a:pt x="814" y="981"/>
                  </a:lnTo>
                  <a:lnTo>
                    <a:pt x="820" y="978"/>
                  </a:lnTo>
                  <a:lnTo>
                    <a:pt x="827" y="974"/>
                  </a:lnTo>
                  <a:lnTo>
                    <a:pt x="834" y="972"/>
                  </a:lnTo>
                  <a:lnTo>
                    <a:pt x="841" y="970"/>
                  </a:lnTo>
                  <a:lnTo>
                    <a:pt x="848" y="968"/>
                  </a:lnTo>
                  <a:lnTo>
                    <a:pt x="856" y="967"/>
                  </a:lnTo>
                  <a:lnTo>
                    <a:pt x="864" y="967"/>
                  </a:lnTo>
                  <a:lnTo>
                    <a:pt x="874" y="967"/>
                  </a:lnTo>
                  <a:lnTo>
                    <a:pt x="884" y="969"/>
                  </a:lnTo>
                  <a:lnTo>
                    <a:pt x="892" y="972"/>
                  </a:lnTo>
                  <a:lnTo>
                    <a:pt x="900" y="977"/>
                  </a:lnTo>
                  <a:lnTo>
                    <a:pt x="908" y="983"/>
                  </a:lnTo>
                  <a:lnTo>
                    <a:pt x="915" y="990"/>
                  </a:lnTo>
                  <a:lnTo>
                    <a:pt x="921" y="997"/>
                  </a:lnTo>
                  <a:lnTo>
                    <a:pt x="927" y="1006"/>
                  </a:lnTo>
                  <a:lnTo>
                    <a:pt x="932" y="1016"/>
                  </a:lnTo>
                  <a:lnTo>
                    <a:pt x="937" y="1027"/>
                  </a:lnTo>
                  <a:lnTo>
                    <a:pt x="941" y="1038"/>
                  </a:lnTo>
                  <a:lnTo>
                    <a:pt x="944" y="1050"/>
                  </a:lnTo>
                  <a:lnTo>
                    <a:pt x="947" y="1063"/>
                  </a:lnTo>
                  <a:lnTo>
                    <a:pt x="950" y="1076"/>
                  </a:lnTo>
                  <a:lnTo>
                    <a:pt x="952" y="1090"/>
                  </a:lnTo>
                  <a:lnTo>
                    <a:pt x="954" y="1104"/>
                  </a:lnTo>
                  <a:lnTo>
                    <a:pt x="955" y="1121"/>
                  </a:lnTo>
                  <a:lnTo>
                    <a:pt x="955" y="1140"/>
                  </a:lnTo>
                  <a:lnTo>
                    <a:pt x="954" y="1159"/>
                  </a:lnTo>
                  <a:lnTo>
                    <a:pt x="952" y="1179"/>
                  </a:lnTo>
                  <a:lnTo>
                    <a:pt x="950" y="1198"/>
                  </a:lnTo>
                  <a:lnTo>
                    <a:pt x="947" y="1219"/>
                  </a:lnTo>
                  <a:lnTo>
                    <a:pt x="943" y="1240"/>
                  </a:lnTo>
                  <a:lnTo>
                    <a:pt x="939" y="1261"/>
                  </a:lnTo>
                  <a:lnTo>
                    <a:pt x="928" y="1304"/>
                  </a:lnTo>
                  <a:lnTo>
                    <a:pt x="915" y="1350"/>
                  </a:lnTo>
                  <a:lnTo>
                    <a:pt x="901" y="1394"/>
                  </a:lnTo>
                  <a:lnTo>
                    <a:pt x="885" y="1439"/>
                  </a:lnTo>
                  <a:lnTo>
                    <a:pt x="881" y="1434"/>
                  </a:lnTo>
                  <a:lnTo>
                    <a:pt x="877" y="1429"/>
                  </a:lnTo>
                  <a:lnTo>
                    <a:pt x="874" y="1423"/>
                  </a:lnTo>
                  <a:lnTo>
                    <a:pt x="870" y="1418"/>
                  </a:lnTo>
                  <a:lnTo>
                    <a:pt x="867" y="1413"/>
                  </a:lnTo>
                  <a:lnTo>
                    <a:pt x="863" y="1407"/>
                  </a:lnTo>
                  <a:lnTo>
                    <a:pt x="860" y="1402"/>
                  </a:lnTo>
                  <a:lnTo>
                    <a:pt x="857" y="1397"/>
                  </a:lnTo>
                  <a:close/>
                  <a:moveTo>
                    <a:pt x="1617" y="796"/>
                  </a:moveTo>
                  <a:lnTo>
                    <a:pt x="1368" y="796"/>
                  </a:lnTo>
                  <a:lnTo>
                    <a:pt x="1359" y="796"/>
                  </a:lnTo>
                  <a:lnTo>
                    <a:pt x="1351" y="794"/>
                  </a:lnTo>
                  <a:lnTo>
                    <a:pt x="1343" y="792"/>
                  </a:lnTo>
                  <a:lnTo>
                    <a:pt x="1336" y="790"/>
                  </a:lnTo>
                  <a:lnTo>
                    <a:pt x="1329" y="786"/>
                  </a:lnTo>
                  <a:lnTo>
                    <a:pt x="1322" y="781"/>
                  </a:lnTo>
                  <a:lnTo>
                    <a:pt x="1316" y="776"/>
                  </a:lnTo>
                  <a:lnTo>
                    <a:pt x="1310" y="771"/>
                  </a:lnTo>
                  <a:lnTo>
                    <a:pt x="1305" y="765"/>
                  </a:lnTo>
                  <a:lnTo>
                    <a:pt x="1300" y="759"/>
                  </a:lnTo>
                  <a:lnTo>
                    <a:pt x="1296" y="752"/>
                  </a:lnTo>
                  <a:lnTo>
                    <a:pt x="1292" y="745"/>
                  </a:lnTo>
                  <a:lnTo>
                    <a:pt x="1290" y="737"/>
                  </a:lnTo>
                  <a:lnTo>
                    <a:pt x="1288" y="730"/>
                  </a:lnTo>
                  <a:lnTo>
                    <a:pt x="1286" y="721"/>
                  </a:lnTo>
                  <a:lnTo>
                    <a:pt x="1286" y="713"/>
                  </a:lnTo>
                  <a:lnTo>
                    <a:pt x="1286" y="705"/>
                  </a:lnTo>
                  <a:lnTo>
                    <a:pt x="1288" y="697"/>
                  </a:lnTo>
                  <a:lnTo>
                    <a:pt x="1290" y="689"/>
                  </a:lnTo>
                  <a:lnTo>
                    <a:pt x="1292" y="681"/>
                  </a:lnTo>
                  <a:lnTo>
                    <a:pt x="1296" y="674"/>
                  </a:lnTo>
                  <a:lnTo>
                    <a:pt x="1300" y="667"/>
                  </a:lnTo>
                  <a:lnTo>
                    <a:pt x="1305" y="661"/>
                  </a:lnTo>
                  <a:lnTo>
                    <a:pt x="1310" y="655"/>
                  </a:lnTo>
                  <a:lnTo>
                    <a:pt x="1316" y="650"/>
                  </a:lnTo>
                  <a:lnTo>
                    <a:pt x="1322" y="645"/>
                  </a:lnTo>
                  <a:lnTo>
                    <a:pt x="1329" y="641"/>
                  </a:lnTo>
                  <a:lnTo>
                    <a:pt x="1336" y="638"/>
                  </a:lnTo>
                  <a:lnTo>
                    <a:pt x="1343" y="635"/>
                  </a:lnTo>
                  <a:lnTo>
                    <a:pt x="1351" y="633"/>
                  </a:lnTo>
                  <a:lnTo>
                    <a:pt x="1359" y="632"/>
                  </a:lnTo>
                  <a:lnTo>
                    <a:pt x="1368" y="631"/>
                  </a:lnTo>
                  <a:lnTo>
                    <a:pt x="1478" y="631"/>
                  </a:lnTo>
                  <a:lnTo>
                    <a:pt x="1619" y="632"/>
                  </a:lnTo>
                  <a:lnTo>
                    <a:pt x="1616" y="642"/>
                  </a:lnTo>
                  <a:lnTo>
                    <a:pt x="1612" y="652"/>
                  </a:lnTo>
                  <a:lnTo>
                    <a:pt x="1609" y="662"/>
                  </a:lnTo>
                  <a:lnTo>
                    <a:pt x="1607" y="673"/>
                  </a:lnTo>
                  <a:lnTo>
                    <a:pt x="1605" y="684"/>
                  </a:lnTo>
                  <a:lnTo>
                    <a:pt x="1604" y="695"/>
                  </a:lnTo>
                  <a:lnTo>
                    <a:pt x="1603" y="706"/>
                  </a:lnTo>
                  <a:lnTo>
                    <a:pt x="1603" y="717"/>
                  </a:lnTo>
                  <a:lnTo>
                    <a:pt x="1603" y="727"/>
                  </a:lnTo>
                  <a:lnTo>
                    <a:pt x="1604" y="737"/>
                  </a:lnTo>
                  <a:lnTo>
                    <a:pt x="1605" y="747"/>
                  </a:lnTo>
                  <a:lnTo>
                    <a:pt x="1606" y="757"/>
                  </a:lnTo>
                  <a:lnTo>
                    <a:pt x="1608" y="767"/>
                  </a:lnTo>
                  <a:lnTo>
                    <a:pt x="1611" y="777"/>
                  </a:lnTo>
                  <a:lnTo>
                    <a:pt x="1613" y="787"/>
                  </a:lnTo>
                  <a:lnTo>
                    <a:pt x="1617" y="796"/>
                  </a:lnTo>
                  <a:close/>
                  <a:moveTo>
                    <a:pt x="1660" y="869"/>
                  </a:moveTo>
                  <a:lnTo>
                    <a:pt x="1660" y="1655"/>
                  </a:lnTo>
                  <a:lnTo>
                    <a:pt x="1659" y="2176"/>
                  </a:lnTo>
                  <a:lnTo>
                    <a:pt x="1658" y="2166"/>
                  </a:lnTo>
                  <a:lnTo>
                    <a:pt x="1655" y="2157"/>
                  </a:lnTo>
                  <a:lnTo>
                    <a:pt x="1653" y="2149"/>
                  </a:lnTo>
                  <a:lnTo>
                    <a:pt x="1650" y="2139"/>
                  </a:lnTo>
                  <a:lnTo>
                    <a:pt x="1646" y="2130"/>
                  </a:lnTo>
                  <a:lnTo>
                    <a:pt x="1643" y="2121"/>
                  </a:lnTo>
                  <a:lnTo>
                    <a:pt x="1639" y="2112"/>
                  </a:lnTo>
                  <a:lnTo>
                    <a:pt x="1635" y="2102"/>
                  </a:lnTo>
                  <a:lnTo>
                    <a:pt x="1627" y="2084"/>
                  </a:lnTo>
                  <a:lnTo>
                    <a:pt x="1618" y="2065"/>
                  </a:lnTo>
                  <a:lnTo>
                    <a:pt x="1607" y="2046"/>
                  </a:lnTo>
                  <a:lnTo>
                    <a:pt x="1595" y="2027"/>
                  </a:lnTo>
                  <a:lnTo>
                    <a:pt x="1582" y="2008"/>
                  </a:lnTo>
                  <a:lnTo>
                    <a:pt x="1567" y="1988"/>
                  </a:lnTo>
                  <a:lnTo>
                    <a:pt x="1551" y="1968"/>
                  </a:lnTo>
                  <a:lnTo>
                    <a:pt x="1533" y="1948"/>
                  </a:lnTo>
                  <a:lnTo>
                    <a:pt x="1511" y="1927"/>
                  </a:lnTo>
                  <a:lnTo>
                    <a:pt x="1489" y="1906"/>
                  </a:lnTo>
                  <a:lnTo>
                    <a:pt x="1464" y="1884"/>
                  </a:lnTo>
                  <a:lnTo>
                    <a:pt x="1437" y="1861"/>
                  </a:lnTo>
                  <a:lnTo>
                    <a:pt x="1407" y="1837"/>
                  </a:lnTo>
                  <a:lnTo>
                    <a:pt x="1375" y="1812"/>
                  </a:lnTo>
                  <a:lnTo>
                    <a:pt x="1340" y="1786"/>
                  </a:lnTo>
                  <a:lnTo>
                    <a:pt x="1301" y="1759"/>
                  </a:lnTo>
                  <a:lnTo>
                    <a:pt x="1300" y="1743"/>
                  </a:lnTo>
                  <a:lnTo>
                    <a:pt x="1298" y="1726"/>
                  </a:lnTo>
                  <a:lnTo>
                    <a:pt x="1297" y="1710"/>
                  </a:lnTo>
                  <a:lnTo>
                    <a:pt x="1297" y="1694"/>
                  </a:lnTo>
                  <a:lnTo>
                    <a:pt x="1296" y="1678"/>
                  </a:lnTo>
                  <a:lnTo>
                    <a:pt x="1296" y="1663"/>
                  </a:lnTo>
                  <a:lnTo>
                    <a:pt x="1296" y="1647"/>
                  </a:lnTo>
                  <a:lnTo>
                    <a:pt x="1297" y="1632"/>
                  </a:lnTo>
                  <a:lnTo>
                    <a:pt x="1301" y="1595"/>
                  </a:lnTo>
                  <a:lnTo>
                    <a:pt x="1306" y="1556"/>
                  </a:lnTo>
                  <a:lnTo>
                    <a:pt x="1312" y="1514"/>
                  </a:lnTo>
                  <a:lnTo>
                    <a:pt x="1320" y="1470"/>
                  </a:lnTo>
                  <a:lnTo>
                    <a:pt x="1329" y="1425"/>
                  </a:lnTo>
                  <a:lnTo>
                    <a:pt x="1339" y="1378"/>
                  </a:lnTo>
                  <a:lnTo>
                    <a:pt x="1351" y="1329"/>
                  </a:lnTo>
                  <a:lnTo>
                    <a:pt x="1365" y="1279"/>
                  </a:lnTo>
                  <a:lnTo>
                    <a:pt x="1380" y="1228"/>
                  </a:lnTo>
                  <a:lnTo>
                    <a:pt x="1397" y="1177"/>
                  </a:lnTo>
                  <a:lnTo>
                    <a:pt x="1416" y="1125"/>
                  </a:lnTo>
                  <a:lnTo>
                    <a:pt x="1437" y="1073"/>
                  </a:lnTo>
                  <a:lnTo>
                    <a:pt x="1449" y="1048"/>
                  </a:lnTo>
                  <a:lnTo>
                    <a:pt x="1460" y="1022"/>
                  </a:lnTo>
                  <a:lnTo>
                    <a:pt x="1473" y="996"/>
                  </a:lnTo>
                  <a:lnTo>
                    <a:pt x="1485" y="970"/>
                  </a:lnTo>
                  <a:lnTo>
                    <a:pt x="1499" y="944"/>
                  </a:lnTo>
                  <a:lnTo>
                    <a:pt x="1513" y="919"/>
                  </a:lnTo>
                  <a:lnTo>
                    <a:pt x="1528" y="893"/>
                  </a:lnTo>
                  <a:lnTo>
                    <a:pt x="1543" y="868"/>
                  </a:lnTo>
                  <a:lnTo>
                    <a:pt x="1660" y="869"/>
                  </a:lnTo>
                  <a:close/>
                  <a:moveTo>
                    <a:pt x="1660" y="2274"/>
                  </a:moveTo>
                  <a:lnTo>
                    <a:pt x="1660" y="2313"/>
                  </a:lnTo>
                  <a:lnTo>
                    <a:pt x="1660" y="2367"/>
                  </a:lnTo>
                  <a:lnTo>
                    <a:pt x="1659" y="2403"/>
                  </a:lnTo>
                  <a:lnTo>
                    <a:pt x="1658" y="2434"/>
                  </a:lnTo>
                  <a:lnTo>
                    <a:pt x="1655" y="2462"/>
                  </a:lnTo>
                  <a:lnTo>
                    <a:pt x="1652" y="2487"/>
                  </a:lnTo>
                  <a:lnTo>
                    <a:pt x="1648" y="2509"/>
                  </a:lnTo>
                  <a:lnTo>
                    <a:pt x="1644" y="2529"/>
                  </a:lnTo>
                  <a:lnTo>
                    <a:pt x="1639" y="2546"/>
                  </a:lnTo>
                  <a:lnTo>
                    <a:pt x="1634" y="2560"/>
                  </a:lnTo>
                  <a:lnTo>
                    <a:pt x="1629" y="2573"/>
                  </a:lnTo>
                  <a:lnTo>
                    <a:pt x="1623" y="2583"/>
                  </a:lnTo>
                  <a:lnTo>
                    <a:pt x="1618" y="2591"/>
                  </a:lnTo>
                  <a:lnTo>
                    <a:pt x="1612" y="2599"/>
                  </a:lnTo>
                  <a:lnTo>
                    <a:pt x="1602" y="2609"/>
                  </a:lnTo>
                  <a:lnTo>
                    <a:pt x="1593" y="2616"/>
                  </a:lnTo>
                  <a:lnTo>
                    <a:pt x="1586" y="2622"/>
                  </a:lnTo>
                  <a:lnTo>
                    <a:pt x="1578" y="2628"/>
                  </a:lnTo>
                  <a:lnTo>
                    <a:pt x="1571" y="2633"/>
                  </a:lnTo>
                  <a:lnTo>
                    <a:pt x="1564" y="2637"/>
                  </a:lnTo>
                  <a:lnTo>
                    <a:pt x="1549" y="2644"/>
                  </a:lnTo>
                  <a:lnTo>
                    <a:pt x="1535" y="2648"/>
                  </a:lnTo>
                  <a:lnTo>
                    <a:pt x="1520" y="2650"/>
                  </a:lnTo>
                  <a:lnTo>
                    <a:pt x="1506" y="2651"/>
                  </a:lnTo>
                  <a:lnTo>
                    <a:pt x="1491" y="2651"/>
                  </a:lnTo>
                  <a:lnTo>
                    <a:pt x="1477" y="2650"/>
                  </a:lnTo>
                  <a:lnTo>
                    <a:pt x="1481" y="2623"/>
                  </a:lnTo>
                  <a:lnTo>
                    <a:pt x="1486" y="2597"/>
                  </a:lnTo>
                  <a:lnTo>
                    <a:pt x="1492" y="2570"/>
                  </a:lnTo>
                  <a:lnTo>
                    <a:pt x="1498" y="2543"/>
                  </a:lnTo>
                  <a:lnTo>
                    <a:pt x="1506" y="2516"/>
                  </a:lnTo>
                  <a:lnTo>
                    <a:pt x="1514" y="2490"/>
                  </a:lnTo>
                  <a:lnTo>
                    <a:pt x="1525" y="2464"/>
                  </a:lnTo>
                  <a:lnTo>
                    <a:pt x="1535" y="2439"/>
                  </a:lnTo>
                  <a:lnTo>
                    <a:pt x="1547" y="2414"/>
                  </a:lnTo>
                  <a:lnTo>
                    <a:pt x="1559" y="2390"/>
                  </a:lnTo>
                  <a:lnTo>
                    <a:pt x="1573" y="2368"/>
                  </a:lnTo>
                  <a:lnTo>
                    <a:pt x="1588" y="2345"/>
                  </a:lnTo>
                  <a:lnTo>
                    <a:pt x="1604" y="2325"/>
                  </a:lnTo>
                  <a:lnTo>
                    <a:pt x="1622" y="2306"/>
                  </a:lnTo>
                  <a:lnTo>
                    <a:pt x="1631" y="2298"/>
                  </a:lnTo>
                  <a:lnTo>
                    <a:pt x="1640" y="2289"/>
                  </a:lnTo>
                  <a:lnTo>
                    <a:pt x="1650" y="2281"/>
                  </a:lnTo>
                  <a:lnTo>
                    <a:pt x="1660" y="2274"/>
                  </a:lnTo>
                  <a:close/>
                  <a:moveTo>
                    <a:pt x="1378" y="2048"/>
                  </a:moveTo>
                  <a:lnTo>
                    <a:pt x="1369" y="2028"/>
                  </a:lnTo>
                  <a:lnTo>
                    <a:pt x="1361" y="2008"/>
                  </a:lnTo>
                  <a:lnTo>
                    <a:pt x="1353" y="1986"/>
                  </a:lnTo>
                  <a:lnTo>
                    <a:pt x="1346" y="1965"/>
                  </a:lnTo>
                  <a:lnTo>
                    <a:pt x="1339" y="1944"/>
                  </a:lnTo>
                  <a:lnTo>
                    <a:pt x="1332" y="1922"/>
                  </a:lnTo>
                  <a:lnTo>
                    <a:pt x="1327" y="1900"/>
                  </a:lnTo>
                  <a:lnTo>
                    <a:pt x="1321" y="1878"/>
                  </a:lnTo>
                  <a:lnTo>
                    <a:pt x="1322" y="1879"/>
                  </a:lnTo>
                  <a:lnTo>
                    <a:pt x="1322" y="1879"/>
                  </a:lnTo>
                  <a:lnTo>
                    <a:pt x="1323" y="1879"/>
                  </a:lnTo>
                  <a:lnTo>
                    <a:pt x="1324" y="1880"/>
                  </a:lnTo>
                  <a:lnTo>
                    <a:pt x="1324" y="1880"/>
                  </a:lnTo>
                  <a:lnTo>
                    <a:pt x="1325" y="1880"/>
                  </a:lnTo>
                  <a:lnTo>
                    <a:pt x="1326" y="1881"/>
                  </a:lnTo>
                  <a:lnTo>
                    <a:pt x="1326" y="1881"/>
                  </a:lnTo>
                  <a:lnTo>
                    <a:pt x="1336" y="1887"/>
                  </a:lnTo>
                  <a:lnTo>
                    <a:pt x="1348" y="1895"/>
                  </a:lnTo>
                  <a:lnTo>
                    <a:pt x="1363" y="1907"/>
                  </a:lnTo>
                  <a:lnTo>
                    <a:pt x="1379" y="1920"/>
                  </a:lnTo>
                  <a:lnTo>
                    <a:pt x="1396" y="1935"/>
                  </a:lnTo>
                  <a:lnTo>
                    <a:pt x="1415" y="1952"/>
                  </a:lnTo>
                  <a:lnTo>
                    <a:pt x="1434" y="1970"/>
                  </a:lnTo>
                  <a:lnTo>
                    <a:pt x="1453" y="1989"/>
                  </a:lnTo>
                  <a:lnTo>
                    <a:pt x="1472" y="2009"/>
                  </a:lnTo>
                  <a:lnTo>
                    <a:pt x="1490" y="2029"/>
                  </a:lnTo>
                  <a:lnTo>
                    <a:pt x="1507" y="2048"/>
                  </a:lnTo>
                  <a:lnTo>
                    <a:pt x="1524" y="2067"/>
                  </a:lnTo>
                  <a:lnTo>
                    <a:pt x="1537" y="2086"/>
                  </a:lnTo>
                  <a:lnTo>
                    <a:pt x="1549" y="2103"/>
                  </a:lnTo>
                  <a:lnTo>
                    <a:pt x="1553" y="2111"/>
                  </a:lnTo>
                  <a:lnTo>
                    <a:pt x="1557" y="2119"/>
                  </a:lnTo>
                  <a:lnTo>
                    <a:pt x="1560" y="2126"/>
                  </a:lnTo>
                  <a:lnTo>
                    <a:pt x="1563" y="2133"/>
                  </a:lnTo>
                  <a:lnTo>
                    <a:pt x="1565" y="2141"/>
                  </a:lnTo>
                  <a:lnTo>
                    <a:pt x="1568" y="2151"/>
                  </a:lnTo>
                  <a:lnTo>
                    <a:pt x="1570" y="2162"/>
                  </a:lnTo>
                  <a:lnTo>
                    <a:pt x="1571" y="2174"/>
                  </a:lnTo>
                  <a:lnTo>
                    <a:pt x="1570" y="2187"/>
                  </a:lnTo>
                  <a:lnTo>
                    <a:pt x="1568" y="2198"/>
                  </a:lnTo>
                  <a:lnTo>
                    <a:pt x="1566" y="2204"/>
                  </a:lnTo>
                  <a:lnTo>
                    <a:pt x="1564" y="2208"/>
                  </a:lnTo>
                  <a:lnTo>
                    <a:pt x="1561" y="2213"/>
                  </a:lnTo>
                  <a:lnTo>
                    <a:pt x="1556" y="2217"/>
                  </a:lnTo>
                  <a:lnTo>
                    <a:pt x="1550" y="2221"/>
                  </a:lnTo>
                  <a:lnTo>
                    <a:pt x="1543" y="2223"/>
                  </a:lnTo>
                  <a:lnTo>
                    <a:pt x="1535" y="2223"/>
                  </a:lnTo>
                  <a:lnTo>
                    <a:pt x="1526" y="2222"/>
                  </a:lnTo>
                  <a:lnTo>
                    <a:pt x="1515" y="2219"/>
                  </a:lnTo>
                  <a:lnTo>
                    <a:pt x="1505" y="2214"/>
                  </a:lnTo>
                  <a:lnTo>
                    <a:pt x="1494" y="2207"/>
                  </a:lnTo>
                  <a:lnTo>
                    <a:pt x="1482" y="2198"/>
                  </a:lnTo>
                  <a:lnTo>
                    <a:pt x="1470" y="2187"/>
                  </a:lnTo>
                  <a:lnTo>
                    <a:pt x="1458" y="2173"/>
                  </a:lnTo>
                  <a:lnTo>
                    <a:pt x="1445" y="2158"/>
                  </a:lnTo>
                  <a:lnTo>
                    <a:pt x="1432" y="2141"/>
                  </a:lnTo>
                  <a:lnTo>
                    <a:pt x="1419" y="2121"/>
                  </a:lnTo>
                  <a:lnTo>
                    <a:pt x="1406" y="2099"/>
                  </a:lnTo>
                  <a:lnTo>
                    <a:pt x="1392" y="2074"/>
                  </a:lnTo>
                  <a:lnTo>
                    <a:pt x="1378" y="2048"/>
                  </a:lnTo>
                  <a:close/>
                  <a:moveTo>
                    <a:pt x="78" y="1828"/>
                  </a:moveTo>
                  <a:lnTo>
                    <a:pt x="80" y="1740"/>
                  </a:lnTo>
                  <a:lnTo>
                    <a:pt x="87" y="1654"/>
                  </a:lnTo>
                  <a:lnTo>
                    <a:pt x="97" y="1569"/>
                  </a:lnTo>
                  <a:lnTo>
                    <a:pt x="112" y="1486"/>
                  </a:lnTo>
                  <a:lnTo>
                    <a:pt x="130" y="1403"/>
                  </a:lnTo>
                  <a:lnTo>
                    <a:pt x="153" y="1323"/>
                  </a:lnTo>
                  <a:lnTo>
                    <a:pt x="179" y="1243"/>
                  </a:lnTo>
                  <a:lnTo>
                    <a:pt x="208" y="1166"/>
                  </a:lnTo>
                  <a:lnTo>
                    <a:pt x="241" y="1090"/>
                  </a:lnTo>
                  <a:lnTo>
                    <a:pt x="278" y="1017"/>
                  </a:lnTo>
                  <a:lnTo>
                    <a:pt x="317" y="945"/>
                  </a:lnTo>
                  <a:lnTo>
                    <a:pt x="360" y="875"/>
                  </a:lnTo>
                  <a:lnTo>
                    <a:pt x="406" y="809"/>
                  </a:lnTo>
                  <a:lnTo>
                    <a:pt x="456" y="743"/>
                  </a:lnTo>
                  <a:lnTo>
                    <a:pt x="508" y="681"/>
                  </a:lnTo>
                  <a:lnTo>
                    <a:pt x="563" y="621"/>
                  </a:lnTo>
                  <a:lnTo>
                    <a:pt x="620" y="563"/>
                  </a:lnTo>
                  <a:lnTo>
                    <a:pt x="680" y="508"/>
                  </a:lnTo>
                  <a:lnTo>
                    <a:pt x="743" y="456"/>
                  </a:lnTo>
                  <a:lnTo>
                    <a:pt x="808" y="407"/>
                  </a:lnTo>
                  <a:lnTo>
                    <a:pt x="875" y="361"/>
                  </a:lnTo>
                  <a:lnTo>
                    <a:pt x="945" y="318"/>
                  </a:lnTo>
                  <a:lnTo>
                    <a:pt x="1017" y="279"/>
                  </a:lnTo>
                  <a:lnTo>
                    <a:pt x="1090" y="241"/>
                  </a:lnTo>
                  <a:lnTo>
                    <a:pt x="1166" y="208"/>
                  </a:lnTo>
                  <a:lnTo>
                    <a:pt x="1243" y="179"/>
                  </a:lnTo>
                  <a:lnTo>
                    <a:pt x="1322" y="153"/>
                  </a:lnTo>
                  <a:lnTo>
                    <a:pt x="1403" y="131"/>
                  </a:lnTo>
                  <a:lnTo>
                    <a:pt x="1484" y="113"/>
                  </a:lnTo>
                  <a:lnTo>
                    <a:pt x="1569" y="98"/>
                  </a:lnTo>
                  <a:lnTo>
                    <a:pt x="1653" y="88"/>
                  </a:lnTo>
                  <a:lnTo>
                    <a:pt x="1739" y="80"/>
                  </a:lnTo>
                  <a:lnTo>
                    <a:pt x="1721" y="89"/>
                  </a:lnTo>
                  <a:lnTo>
                    <a:pt x="1704" y="97"/>
                  </a:lnTo>
                  <a:lnTo>
                    <a:pt x="1688" y="107"/>
                  </a:lnTo>
                  <a:lnTo>
                    <a:pt x="1672" y="118"/>
                  </a:lnTo>
                  <a:lnTo>
                    <a:pt x="1658" y="130"/>
                  </a:lnTo>
                  <a:lnTo>
                    <a:pt x="1644" y="143"/>
                  </a:lnTo>
                  <a:lnTo>
                    <a:pt x="1632" y="157"/>
                  </a:lnTo>
                  <a:lnTo>
                    <a:pt x="1620" y="172"/>
                  </a:lnTo>
                  <a:lnTo>
                    <a:pt x="1610" y="188"/>
                  </a:lnTo>
                  <a:lnTo>
                    <a:pt x="1601" y="205"/>
                  </a:lnTo>
                  <a:lnTo>
                    <a:pt x="1593" y="222"/>
                  </a:lnTo>
                  <a:lnTo>
                    <a:pt x="1586" y="240"/>
                  </a:lnTo>
                  <a:lnTo>
                    <a:pt x="1581" y="259"/>
                  </a:lnTo>
                  <a:lnTo>
                    <a:pt x="1577" y="279"/>
                  </a:lnTo>
                  <a:lnTo>
                    <a:pt x="1575" y="299"/>
                  </a:lnTo>
                  <a:lnTo>
                    <a:pt x="1574" y="319"/>
                  </a:lnTo>
                  <a:lnTo>
                    <a:pt x="1574" y="334"/>
                  </a:lnTo>
                  <a:lnTo>
                    <a:pt x="1576" y="349"/>
                  </a:lnTo>
                  <a:lnTo>
                    <a:pt x="1578" y="363"/>
                  </a:lnTo>
                  <a:lnTo>
                    <a:pt x="1580" y="377"/>
                  </a:lnTo>
                  <a:lnTo>
                    <a:pt x="1584" y="390"/>
                  </a:lnTo>
                  <a:lnTo>
                    <a:pt x="1588" y="403"/>
                  </a:lnTo>
                  <a:lnTo>
                    <a:pt x="1593" y="416"/>
                  </a:lnTo>
                  <a:lnTo>
                    <a:pt x="1599" y="429"/>
                  </a:lnTo>
                  <a:lnTo>
                    <a:pt x="1605" y="442"/>
                  </a:lnTo>
                  <a:lnTo>
                    <a:pt x="1612" y="454"/>
                  </a:lnTo>
                  <a:lnTo>
                    <a:pt x="1620" y="465"/>
                  </a:lnTo>
                  <a:lnTo>
                    <a:pt x="1628" y="476"/>
                  </a:lnTo>
                  <a:lnTo>
                    <a:pt x="1637" y="487"/>
                  </a:lnTo>
                  <a:lnTo>
                    <a:pt x="1646" y="497"/>
                  </a:lnTo>
                  <a:lnTo>
                    <a:pt x="1656" y="506"/>
                  </a:lnTo>
                  <a:lnTo>
                    <a:pt x="1666" y="515"/>
                  </a:lnTo>
                  <a:lnTo>
                    <a:pt x="1670" y="520"/>
                  </a:lnTo>
                  <a:lnTo>
                    <a:pt x="1674" y="525"/>
                  </a:lnTo>
                  <a:lnTo>
                    <a:pt x="1676" y="531"/>
                  </a:lnTo>
                  <a:lnTo>
                    <a:pt x="1677" y="537"/>
                  </a:lnTo>
                  <a:lnTo>
                    <a:pt x="1678" y="540"/>
                  </a:lnTo>
                  <a:lnTo>
                    <a:pt x="1677" y="543"/>
                  </a:lnTo>
                  <a:lnTo>
                    <a:pt x="1676" y="545"/>
                  </a:lnTo>
                  <a:lnTo>
                    <a:pt x="1675" y="547"/>
                  </a:lnTo>
                  <a:lnTo>
                    <a:pt x="1673" y="549"/>
                  </a:lnTo>
                  <a:lnTo>
                    <a:pt x="1670" y="551"/>
                  </a:lnTo>
                  <a:lnTo>
                    <a:pt x="1667" y="552"/>
                  </a:lnTo>
                  <a:lnTo>
                    <a:pt x="1663" y="552"/>
                  </a:lnTo>
                  <a:lnTo>
                    <a:pt x="1478" y="552"/>
                  </a:lnTo>
                  <a:lnTo>
                    <a:pt x="1373" y="552"/>
                  </a:lnTo>
                  <a:lnTo>
                    <a:pt x="1357" y="553"/>
                  </a:lnTo>
                  <a:lnTo>
                    <a:pt x="1342" y="555"/>
                  </a:lnTo>
                  <a:lnTo>
                    <a:pt x="1327" y="559"/>
                  </a:lnTo>
                  <a:lnTo>
                    <a:pt x="1312" y="564"/>
                  </a:lnTo>
                  <a:lnTo>
                    <a:pt x="1299" y="571"/>
                  </a:lnTo>
                  <a:lnTo>
                    <a:pt x="1286" y="579"/>
                  </a:lnTo>
                  <a:lnTo>
                    <a:pt x="1274" y="588"/>
                  </a:lnTo>
                  <a:lnTo>
                    <a:pt x="1262" y="598"/>
                  </a:lnTo>
                  <a:lnTo>
                    <a:pt x="1252" y="610"/>
                  </a:lnTo>
                  <a:lnTo>
                    <a:pt x="1242" y="622"/>
                  </a:lnTo>
                  <a:lnTo>
                    <a:pt x="1234" y="635"/>
                  </a:lnTo>
                  <a:lnTo>
                    <a:pt x="1228" y="649"/>
                  </a:lnTo>
                  <a:lnTo>
                    <a:pt x="1223" y="663"/>
                  </a:lnTo>
                  <a:lnTo>
                    <a:pt x="1219" y="678"/>
                  </a:lnTo>
                  <a:lnTo>
                    <a:pt x="1216" y="694"/>
                  </a:lnTo>
                  <a:lnTo>
                    <a:pt x="1216" y="710"/>
                  </a:lnTo>
                  <a:lnTo>
                    <a:pt x="1216" y="726"/>
                  </a:lnTo>
                  <a:lnTo>
                    <a:pt x="1219" y="741"/>
                  </a:lnTo>
                  <a:lnTo>
                    <a:pt x="1223" y="756"/>
                  </a:lnTo>
                  <a:lnTo>
                    <a:pt x="1228" y="771"/>
                  </a:lnTo>
                  <a:lnTo>
                    <a:pt x="1234" y="785"/>
                  </a:lnTo>
                  <a:lnTo>
                    <a:pt x="1242" y="798"/>
                  </a:lnTo>
                  <a:lnTo>
                    <a:pt x="1252" y="810"/>
                  </a:lnTo>
                  <a:lnTo>
                    <a:pt x="1262" y="821"/>
                  </a:lnTo>
                  <a:lnTo>
                    <a:pt x="1274" y="832"/>
                  </a:lnTo>
                  <a:lnTo>
                    <a:pt x="1286" y="841"/>
                  </a:lnTo>
                  <a:lnTo>
                    <a:pt x="1299" y="848"/>
                  </a:lnTo>
                  <a:lnTo>
                    <a:pt x="1312" y="855"/>
                  </a:lnTo>
                  <a:lnTo>
                    <a:pt x="1327" y="860"/>
                  </a:lnTo>
                  <a:lnTo>
                    <a:pt x="1342" y="864"/>
                  </a:lnTo>
                  <a:lnTo>
                    <a:pt x="1357" y="867"/>
                  </a:lnTo>
                  <a:lnTo>
                    <a:pt x="1373" y="867"/>
                  </a:lnTo>
                  <a:lnTo>
                    <a:pt x="1478" y="868"/>
                  </a:lnTo>
                  <a:lnTo>
                    <a:pt x="1449" y="915"/>
                  </a:lnTo>
                  <a:lnTo>
                    <a:pt x="1421" y="964"/>
                  </a:lnTo>
                  <a:lnTo>
                    <a:pt x="1395" y="1013"/>
                  </a:lnTo>
                  <a:lnTo>
                    <a:pt x="1371" y="1062"/>
                  </a:lnTo>
                  <a:lnTo>
                    <a:pt x="1348" y="1112"/>
                  </a:lnTo>
                  <a:lnTo>
                    <a:pt x="1326" y="1163"/>
                  </a:lnTo>
                  <a:lnTo>
                    <a:pt x="1307" y="1213"/>
                  </a:lnTo>
                  <a:lnTo>
                    <a:pt x="1289" y="1264"/>
                  </a:lnTo>
                  <a:lnTo>
                    <a:pt x="1273" y="1315"/>
                  </a:lnTo>
                  <a:lnTo>
                    <a:pt x="1258" y="1365"/>
                  </a:lnTo>
                  <a:lnTo>
                    <a:pt x="1244" y="1415"/>
                  </a:lnTo>
                  <a:lnTo>
                    <a:pt x="1234" y="1465"/>
                  </a:lnTo>
                  <a:lnTo>
                    <a:pt x="1225" y="1514"/>
                  </a:lnTo>
                  <a:lnTo>
                    <a:pt x="1218" y="1562"/>
                  </a:lnTo>
                  <a:lnTo>
                    <a:pt x="1212" y="1609"/>
                  </a:lnTo>
                  <a:lnTo>
                    <a:pt x="1209" y="1656"/>
                  </a:lnTo>
                  <a:lnTo>
                    <a:pt x="1209" y="1661"/>
                  </a:lnTo>
                  <a:lnTo>
                    <a:pt x="1209" y="1667"/>
                  </a:lnTo>
                  <a:lnTo>
                    <a:pt x="1209" y="1672"/>
                  </a:lnTo>
                  <a:lnTo>
                    <a:pt x="1209" y="1677"/>
                  </a:lnTo>
                  <a:lnTo>
                    <a:pt x="1209" y="1683"/>
                  </a:lnTo>
                  <a:lnTo>
                    <a:pt x="1209" y="1688"/>
                  </a:lnTo>
                  <a:lnTo>
                    <a:pt x="1209" y="1693"/>
                  </a:lnTo>
                  <a:lnTo>
                    <a:pt x="1209" y="1699"/>
                  </a:lnTo>
                  <a:lnTo>
                    <a:pt x="1195" y="1690"/>
                  </a:lnTo>
                  <a:lnTo>
                    <a:pt x="1180" y="1680"/>
                  </a:lnTo>
                  <a:lnTo>
                    <a:pt x="1166" y="1671"/>
                  </a:lnTo>
                  <a:lnTo>
                    <a:pt x="1151" y="1662"/>
                  </a:lnTo>
                  <a:lnTo>
                    <a:pt x="1135" y="1651"/>
                  </a:lnTo>
                  <a:lnTo>
                    <a:pt x="1119" y="1642"/>
                  </a:lnTo>
                  <a:lnTo>
                    <a:pt x="1103" y="1632"/>
                  </a:lnTo>
                  <a:lnTo>
                    <a:pt x="1087" y="1622"/>
                  </a:lnTo>
                  <a:lnTo>
                    <a:pt x="1073" y="1613"/>
                  </a:lnTo>
                  <a:lnTo>
                    <a:pt x="1058" y="1603"/>
                  </a:lnTo>
                  <a:lnTo>
                    <a:pt x="1043" y="1593"/>
                  </a:lnTo>
                  <a:lnTo>
                    <a:pt x="1028" y="1582"/>
                  </a:lnTo>
                  <a:lnTo>
                    <a:pt x="1013" y="1570"/>
                  </a:lnTo>
                  <a:lnTo>
                    <a:pt x="998" y="1558"/>
                  </a:lnTo>
                  <a:lnTo>
                    <a:pt x="983" y="1545"/>
                  </a:lnTo>
                  <a:lnTo>
                    <a:pt x="967" y="1531"/>
                  </a:lnTo>
                  <a:lnTo>
                    <a:pt x="977" y="1502"/>
                  </a:lnTo>
                  <a:lnTo>
                    <a:pt x="986" y="1471"/>
                  </a:lnTo>
                  <a:lnTo>
                    <a:pt x="995" y="1442"/>
                  </a:lnTo>
                  <a:lnTo>
                    <a:pt x="1003" y="1413"/>
                  </a:lnTo>
                  <a:lnTo>
                    <a:pt x="1016" y="1357"/>
                  </a:lnTo>
                  <a:lnTo>
                    <a:pt x="1027" y="1302"/>
                  </a:lnTo>
                  <a:lnTo>
                    <a:pt x="1036" y="1253"/>
                  </a:lnTo>
                  <a:lnTo>
                    <a:pt x="1042" y="1210"/>
                  </a:lnTo>
                  <a:lnTo>
                    <a:pt x="1045" y="1175"/>
                  </a:lnTo>
                  <a:lnTo>
                    <a:pt x="1046" y="1147"/>
                  </a:lnTo>
                  <a:lnTo>
                    <a:pt x="1046" y="1132"/>
                  </a:lnTo>
                  <a:lnTo>
                    <a:pt x="1044" y="1114"/>
                  </a:lnTo>
                  <a:lnTo>
                    <a:pt x="1042" y="1095"/>
                  </a:lnTo>
                  <a:lnTo>
                    <a:pt x="1038" y="1076"/>
                  </a:lnTo>
                  <a:lnTo>
                    <a:pt x="1034" y="1056"/>
                  </a:lnTo>
                  <a:lnTo>
                    <a:pt x="1028" y="1035"/>
                  </a:lnTo>
                  <a:lnTo>
                    <a:pt x="1021" y="1015"/>
                  </a:lnTo>
                  <a:lnTo>
                    <a:pt x="1012" y="995"/>
                  </a:lnTo>
                  <a:lnTo>
                    <a:pt x="1007" y="986"/>
                  </a:lnTo>
                  <a:lnTo>
                    <a:pt x="1001" y="976"/>
                  </a:lnTo>
                  <a:lnTo>
                    <a:pt x="995" y="968"/>
                  </a:lnTo>
                  <a:lnTo>
                    <a:pt x="989" y="959"/>
                  </a:lnTo>
                  <a:lnTo>
                    <a:pt x="982" y="950"/>
                  </a:lnTo>
                  <a:lnTo>
                    <a:pt x="974" y="942"/>
                  </a:lnTo>
                  <a:lnTo>
                    <a:pt x="965" y="935"/>
                  </a:lnTo>
                  <a:lnTo>
                    <a:pt x="957" y="928"/>
                  </a:lnTo>
                  <a:lnTo>
                    <a:pt x="948" y="922"/>
                  </a:lnTo>
                  <a:lnTo>
                    <a:pt x="938" y="917"/>
                  </a:lnTo>
                  <a:lnTo>
                    <a:pt x="928" y="912"/>
                  </a:lnTo>
                  <a:lnTo>
                    <a:pt x="917" y="908"/>
                  </a:lnTo>
                  <a:lnTo>
                    <a:pt x="906" y="905"/>
                  </a:lnTo>
                  <a:lnTo>
                    <a:pt x="894" y="903"/>
                  </a:lnTo>
                  <a:lnTo>
                    <a:pt x="881" y="901"/>
                  </a:lnTo>
                  <a:lnTo>
                    <a:pt x="868" y="901"/>
                  </a:lnTo>
                  <a:lnTo>
                    <a:pt x="852" y="901"/>
                  </a:lnTo>
                  <a:lnTo>
                    <a:pt x="836" y="903"/>
                  </a:lnTo>
                  <a:lnTo>
                    <a:pt x="821" y="906"/>
                  </a:lnTo>
                  <a:lnTo>
                    <a:pt x="808" y="910"/>
                  </a:lnTo>
                  <a:lnTo>
                    <a:pt x="795" y="915"/>
                  </a:lnTo>
                  <a:lnTo>
                    <a:pt x="783" y="920"/>
                  </a:lnTo>
                  <a:lnTo>
                    <a:pt x="772" y="927"/>
                  </a:lnTo>
                  <a:lnTo>
                    <a:pt x="761" y="934"/>
                  </a:lnTo>
                  <a:lnTo>
                    <a:pt x="752" y="943"/>
                  </a:lnTo>
                  <a:lnTo>
                    <a:pt x="743" y="951"/>
                  </a:lnTo>
                  <a:lnTo>
                    <a:pt x="735" y="962"/>
                  </a:lnTo>
                  <a:lnTo>
                    <a:pt x="728" y="972"/>
                  </a:lnTo>
                  <a:lnTo>
                    <a:pt x="722" y="982"/>
                  </a:lnTo>
                  <a:lnTo>
                    <a:pt x="716" y="993"/>
                  </a:lnTo>
                  <a:lnTo>
                    <a:pt x="710" y="1005"/>
                  </a:lnTo>
                  <a:lnTo>
                    <a:pt x="706" y="1017"/>
                  </a:lnTo>
                  <a:lnTo>
                    <a:pt x="702" y="1029"/>
                  </a:lnTo>
                  <a:lnTo>
                    <a:pt x="699" y="1041"/>
                  </a:lnTo>
                  <a:lnTo>
                    <a:pt x="696" y="1054"/>
                  </a:lnTo>
                  <a:lnTo>
                    <a:pt x="693" y="1066"/>
                  </a:lnTo>
                  <a:lnTo>
                    <a:pt x="689" y="1092"/>
                  </a:lnTo>
                  <a:lnTo>
                    <a:pt x="688" y="1117"/>
                  </a:lnTo>
                  <a:lnTo>
                    <a:pt x="688" y="1142"/>
                  </a:lnTo>
                  <a:lnTo>
                    <a:pt x="690" y="1166"/>
                  </a:lnTo>
                  <a:lnTo>
                    <a:pt x="694" y="1187"/>
                  </a:lnTo>
                  <a:lnTo>
                    <a:pt x="698" y="1207"/>
                  </a:lnTo>
                  <a:lnTo>
                    <a:pt x="702" y="1226"/>
                  </a:lnTo>
                  <a:lnTo>
                    <a:pt x="708" y="1246"/>
                  </a:lnTo>
                  <a:lnTo>
                    <a:pt x="715" y="1266"/>
                  </a:lnTo>
                  <a:lnTo>
                    <a:pt x="722" y="1286"/>
                  </a:lnTo>
                  <a:lnTo>
                    <a:pt x="730" y="1308"/>
                  </a:lnTo>
                  <a:lnTo>
                    <a:pt x="738" y="1328"/>
                  </a:lnTo>
                  <a:lnTo>
                    <a:pt x="747" y="1348"/>
                  </a:lnTo>
                  <a:lnTo>
                    <a:pt x="757" y="1369"/>
                  </a:lnTo>
                  <a:lnTo>
                    <a:pt x="768" y="1389"/>
                  </a:lnTo>
                  <a:lnTo>
                    <a:pt x="778" y="1409"/>
                  </a:lnTo>
                  <a:lnTo>
                    <a:pt x="790" y="1429"/>
                  </a:lnTo>
                  <a:lnTo>
                    <a:pt x="801" y="1449"/>
                  </a:lnTo>
                  <a:lnTo>
                    <a:pt x="826" y="1488"/>
                  </a:lnTo>
                  <a:lnTo>
                    <a:pt x="851" y="1524"/>
                  </a:lnTo>
                  <a:lnTo>
                    <a:pt x="847" y="1533"/>
                  </a:lnTo>
                  <a:lnTo>
                    <a:pt x="844" y="1541"/>
                  </a:lnTo>
                  <a:lnTo>
                    <a:pt x="840" y="1550"/>
                  </a:lnTo>
                  <a:lnTo>
                    <a:pt x="836" y="1558"/>
                  </a:lnTo>
                  <a:lnTo>
                    <a:pt x="832" y="1567"/>
                  </a:lnTo>
                  <a:lnTo>
                    <a:pt x="829" y="1575"/>
                  </a:lnTo>
                  <a:lnTo>
                    <a:pt x="825" y="1583"/>
                  </a:lnTo>
                  <a:lnTo>
                    <a:pt x="821" y="1591"/>
                  </a:lnTo>
                  <a:lnTo>
                    <a:pt x="808" y="1620"/>
                  </a:lnTo>
                  <a:lnTo>
                    <a:pt x="794" y="1654"/>
                  </a:lnTo>
                  <a:lnTo>
                    <a:pt x="778" y="1691"/>
                  </a:lnTo>
                  <a:lnTo>
                    <a:pt x="760" y="1732"/>
                  </a:lnTo>
                  <a:lnTo>
                    <a:pt x="740" y="1777"/>
                  </a:lnTo>
                  <a:lnTo>
                    <a:pt x="719" y="1824"/>
                  </a:lnTo>
                  <a:lnTo>
                    <a:pt x="695" y="1875"/>
                  </a:lnTo>
                  <a:lnTo>
                    <a:pt x="669" y="1927"/>
                  </a:lnTo>
                  <a:lnTo>
                    <a:pt x="651" y="1963"/>
                  </a:lnTo>
                  <a:lnTo>
                    <a:pt x="634" y="1998"/>
                  </a:lnTo>
                  <a:lnTo>
                    <a:pt x="618" y="2034"/>
                  </a:lnTo>
                  <a:lnTo>
                    <a:pt x="604" y="2069"/>
                  </a:lnTo>
                  <a:lnTo>
                    <a:pt x="591" y="2104"/>
                  </a:lnTo>
                  <a:lnTo>
                    <a:pt x="578" y="2138"/>
                  </a:lnTo>
                  <a:lnTo>
                    <a:pt x="567" y="2173"/>
                  </a:lnTo>
                  <a:lnTo>
                    <a:pt x="558" y="2208"/>
                  </a:lnTo>
                  <a:lnTo>
                    <a:pt x="549" y="2242"/>
                  </a:lnTo>
                  <a:lnTo>
                    <a:pt x="542" y="2275"/>
                  </a:lnTo>
                  <a:lnTo>
                    <a:pt x="535" y="2308"/>
                  </a:lnTo>
                  <a:lnTo>
                    <a:pt x="530" y="2341"/>
                  </a:lnTo>
                  <a:lnTo>
                    <a:pt x="526" y="2375"/>
                  </a:lnTo>
                  <a:lnTo>
                    <a:pt x="523" y="2407"/>
                  </a:lnTo>
                  <a:lnTo>
                    <a:pt x="521" y="2438"/>
                  </a:lnTo>
                  <a:lnTo>
                    <a:pt x="520" y="2470"/>
                  </a:lnTo>
                  <a:lnTo>
                    <a:pt x="519" y="2493"/>
                  </a:lnTo>
                  <a:lnTo>
                    <a:pt x="520" y="2515"/>
                  </a:lnTo>
                  <a:lnTo>
                    <a:pt x="521" y="2538"/>
                  </a:lnTo>
                  <a:lnTo>
                    <a:pt x="523" y="2559"/>
                  </a:lnTo>
                  <a:lnTo>
                    <a:pt x="525" y="2579"/>
                  </a:lnTo>
                  <a:lnTo>
                    <a:pt x="528" y="2599"/>
                  </a:lnTo>
                  <a:lnTo>
                    <a:pt x="531" y="2618"/>
                  </a:lnTo>
                  <a:lnTo>
                    <a:pt x="535" y="2636"/>
                  </a:lnTo>
                  <a:lnTo>
                    <a:pt x="544" y="2671"/>
                  </a:lnTo>
                  <a:lnTo>
                    <a:pt x="554" y="2704"/>
                  </a:lnTo>
                  <a:lnTo>
                    <a:pt x="565" y="2733"/>
                  </a:lnTo>
                  <a:lnTo>
                    <a:pt x="577" y="2760"/>
                  </a:lnTo>
                  <a:lnTo>
                    <a:pt x="589" y="2785"/>
                  </a:lnTo>
                  <a:lnTo>
                    <a:pt x="602" y="2807"/>
                  </a:lnTo>
                  <a:lnTo>
                    <a:pt x="615" y="2827"/>
                  </a:lnTo>
                  <a:lnTo>
                    <a:pt x="627" y="2845"/>
                  </a:lnTo>
                  <a:lnTo>
                    <a:pt x="650" y="2876"/>
                  </a:lnTo>
                  <a:lnTo>
                    <a:pt x="670" y="2898"/>
                  </a:lnTo>
                  <a:lnTo>
                    <a:pt x="682" y="2911"/>
                  </a:lnTo>
                  <a:lnTo>
                    <a:pt x="697" y="2924"/>
                  </a:lnTo>
                  <a:lnTo>
                    <a:pt x="714" y="2937"/>
                  </a:lnTo>
                  <a:lnTo>
                    <a:pt x="732" y="2950"/>
                  </a:lnTo>
                  <a:lnTo>
                    <a:pt x="751" y="2962"/>
                  </a:lnTo>
                  <a:lnTo>
                    <a:pt x="772" y="2974"/>
                  </a:lnTo>
                  <a:lnTo>
                    <a:pt x="793" y="2984"/>
                  </a:lnTo>
                  <a:lnTo>
                    <a:pt x="816" y="2994"/>
                  </a:lnTo>
                  <a:lnTo>
                    <a:pt x="838" y="3002"/>
                  </a:lnTo>
                  <a:lnTo>
                    <a:pt x="862" y="3008"/>
                  </a:lnTo>
                  <a:lnTo>
                    <a:pt x="873" y="3010"/>
                  </a:lnTo>
                  <a:lnTo>
                    <a:pt x="885" y="3011"/>
                  </a:lnTo>
                  <a:lnTo>
                    <a:pt x="897" y="3012"/>
                  </a:lnTo>
                  <a:lnTo>
                    <a:pt x="908" y="3013"/>
                  </a:lnTo>
                  <a:lnTo>
                    <a:pt x="920" y="3013"/>
                  </a:lnTo>
                  <a:lnTo>
                    <a:pt x="931" y="3012"/>
                  </a:lnTo>
                  <a:lnTo>
                    <a:pt x="942" y="3010"/>
                  </a:lnTo>
                  <a:lnTo>
                    <a:pt x="953" y="3008"/>
                  </a:lnTo>
                  <a:lnTo>
                    <a:pt x="964" y="3005"/>
                  </a:lnTo>
                  <a:lnTo>
                    <a:pt x="976" y="3001"/>
                  </a:lnTo>
                  <a:lnTo>
                    <a:pt x="986" y="2996"/>
                  </a:lnTo>
                  <a:lnTo>
                    <a:pt x="997" y="2990"/>
                  </a:lnTo>
                  <a:lnTo>
                    <a:pt x="1011" y="2980"/>
                  </a:lnTo>
                  <a:lnTo>
                    <a:pt x="1024" y="2969"/>
                  </a:lnTo>
                  <a:lnTo>
                    <a:pt x="1034" y="2958"/>
                  </a:lnTo>
                  <a:lnTo>
                    <a:pt x="1043" y="2946"/>
                  </a:lnTo>
                  <a:lnTo>
                    <a:pt x="1051" y="2935"/>
                  </a:lnTo>
                  <a:lnTo>
                    <a:pt x="1057" y="2922"/>
                  </a:lnTo>
                  <a:lnTo>
                    <a:pt x="1062" y="2910"/>
                  </a:lnTo>
                  <a:lnTo>
                    <a:pt x="1066" y="2898"/>
                  </a:lnTo>
                  <a:lnTo>
                    <a:pt x="1069" y="2886"/>
                  </a:lnTo>
                  <a:lnTo>
                    <a:pt x="1071" y="2874"/>
                  </a:lnTo>
                  <a:lnTo>
                    <a:pt x="1073" y="2862"/>
                  </a:lnTo>
                  <a:lnTo>
                    <a:pt x="1074" y="2851"/>
                  </a:lnTo>
                  <a:lnTo>
                    <a:pt x="1075" y="2830"/>
                  </a:lnTo>
                  <a:lnTo>
                    <a:pt x="1076" y="2813"/>
                  </a:lnTo>
                  <a:lnTo>
                    <a:pt x="1076" y="2813"/>
                  </a:lnTo>
                  <a:lnTo>
                    <a:pt x="1076" y="2813"/>
                  </a:lnTo>
                  <a:lnTo>
                    <a:pt x="1076" y="2812"/>
                  </a:lnTo>
                  <a:lnTo>
                    <a:pt x="1076" y="2812"/>
                  </a:lnTo>
                  <a:lnTo>
                    <a:pt x="1076" y="2812"/>
                  </a:lnTo>
                  <a:lnTo>
                    <a:pt x="1076" y="2811"/>
                  </a:lnTo>
                  <a:lnTo>
                    <a:pt x="1076" y="2811"/>
                  </a:lnTo>
                  <a:lnTo>
                    <a:pt x="1076" y="2811"/>
                  </a:lnTo>
                  <a:lnTo>
                    <a:pt x="1079" y="2806"/>
                  </a:lnTo>
                  <a:lnTo>
                    <a:pt x="1082" y="2801"/>
                  </a:lnTo>
                  <a:lnTo>
                    <a:pt x="1084" y="2797"/>
                  </a:lnTo>
                  <a:lnTo>
                    <a:pt x="1087" y="2791"/>
                  </a:lnTo>
                  <a:lnTo>
                    <a:pt x="1090" y="2786"/>
                  </a:lnTo>
                  <a:lnTo>
                    <a:pt x="1093" y="2780"/>
                  </a:lnTo>
                  <a:lnTo>
                    <a:pt x="1096" y="2774"/>
                  </a:lnTo>
                  <a:lnTo>
                    <a:pt x="1099" y="2768"/>
                  </a:lnTo>
                  <a:lnTo>
                    <a:pt x="1102" y="2760"/>
                  </a:lnTo>
                  <a:lnTo>
                    <a:pt x="1105" y="2754"/>
                  </a:lnTo>
                  <a:lnTo>
                    <a:pt x="1108" y="2750"/>
                  </a:lnTo>
                  <a:lnTo>
                    <a:pt x="1112" y="2746"/>
                  </a:lnTo>
                  <a:lnTo>
                    <a:pt x="1115" y="2743"/>
                  </a:lnTo>
                  <a:lnTo>
                    <a:pt x="1118" y="2742"/>
                  </a:lnTo>
                  <a:lnTo>
                    <a:pt x="1121" y="2741"/>
                  </a:lnTo>
                  <a:lnTo>
                    <a:pt x="1124" y="2741"/>
                  </a:lnTo>
                  <a:lnTo>
                    <a:pt x="1130" y="2743"/>
                  </a:lnTo>
                  <a:lnTo>
                    <a:pt x="1136" y="2747"/>
                  </a:lnTo>
                  <a:lnTo>
                    <a:pt x="1142" y="2753"/>
                  </a:lnTo>
                  <a:lnTo>
                    <a:pt x="1147" y="2760"/>
                  </a:lnTo>
                  <a:lnTo>
                    <a:pt x="1170" y="2783"/>
                  </a:lnTo>
                  <a:lnTo>
                    <a:pt x="1196" y="2807"/>
                  </a:lnTo>
                  <a:lnTo>
                    <a:pt x="1224" y="2831"/>
                  </a:lnTo>
                  <a:lnTo>
                    <a:pt x="1256" y="2856"/>
                  </a:lnTo>
                  <a:lnTo>
                    <a:pt x="1288" y="2880"/>
                  </a:lnTo>
                  <a:lnTo>
                    <a:pt x="1321" y="2902"/>
                  </a:lnTo>
                  <a:lnTo>
                    <a:pt x="1338" y="2912"/>
                  </a:lnTo>
                  <a:lnTo>
                    <a:pt x="1355" y="2922"/>
                  </a:lnTo>
                  <a:lnTo>
                    <a:pt x="1372" y="2931"/>
                  </a:lnTo>
                  <a:lnTo>
                    <a:pt x="1389" y="2939"/>
                  </a:lnTo>
                  <a:lnTo>
                    <a:pt x="1392" y="2965"/>
                  </a:lnTo>
                  <a:lnTo>
                    <a:pt x="1396" y="2992"/>
                  </a:lnTo>
                  <a:lnTo>
                    <a:pt x="1401" y="3018"/>
                  </a:lnTo>
                  <a:lnTo>
                    <a:pt x="1407" y="3047"/>
                  </a:lnTo>
                  <a:lnTo>
                    <a:pt x="1415" y="3074"/>
                  </a:lnTo>
                  <a:lnTo>
                    <a:pt x="1424" y="3101"/>
                  </a:lnTo>
                  <a:lnTo>
                    <a:pt x="1434" y="3129"/>
                  </a:lnTo>
                  <a:lnTo>
                    <a:pt x="1447" y="3156"/>
                  </a:lnTo>
                  <a:lnTo>
                    <a:pt x="1461" y="3184"/>
                  </a:lnTo>
                  <a:lnTo>
                    <a:pt x="1478" y="3211"/>
                  </a:lnTo>
                  <a:lnTo>
                    <a:pt x="1487" y="3226"/>
                  </a:lnTo>
                  <a:lnTo>
                    <a:pt x="1496" y="3239"/>
                  </a:lnTo>
                  <a:lnTo>
                    <a:pt x="1507" y="3253"/>
                  </a:lnTo>
                  <a:lnTo>
                    <a:pt x="1517" y="3266"/>
                  </a:lnTo>
                  <a:lnTo>
                    <a:pt x="1530" y="3279"/>
                  </a:lnTo>
                  <a:lnTo>
                    <a:pt x="1542" y="3292"/>
                  </a:lnTo>
                  <a:lnTo>
                    <a:pt x="1554" y="3305"/>
                  </a:lnTo>
                  <a:lnTo>
                    <a:pt x="1568" y="3318"/>
                  </a:lnTo>
                  <a:lnTo>
                    <a:pt x="1582" y="3331"/>
                  </a:lnTo>
                  <a:lnTo>
                    <a:pt x="1597" y="3344"/>
                  </a:lnTo>
                  <a:lnTo>
                    <a:pt x="1612" y="3356"/>
                  </a:lnTo>
                  <a:lnTo>
                    <a:pt x="1628" y="3368"/>
                  </a:lnTo>
                  <a:lnTo>
                    <a:pt x="1629" y="3369"/>
                  </a:lnTo>
                  <a:lnTo>
                    <a:pt x="1630" y="3369"/>
                  </a:lnTo>
                  <a:lnTo>
                    <a:pt x="1631" y="3370"/>
                  </a:lnTo>
                  <a:lnTo>
                    <a:pt x="1631" y="3370"/>
                  </a:lnTo>
                  <a:lnTo>
                    <a:pt x="1632" y="3371"/>
                  </a:lnTo>
                  <a:lnTo>
                    <a:pt x="1633" y="3371"/>
                  </a:lnTo>
                  <a:lnTo>
                    <a:pt x="1634" y="3372"/>
                  </a:lnTo>
                  <a:lnTo>
                    <a:pt x="1635" y="3372"/>
                  </a:lnTo>
                  <a:lnTo>
                    <a:pt x="1634" y="3376"/>
                  </a:lnTo>
                  <a:lnTo>
                    <a:pt x="1633" y="3380"/>
                  </a:lnTo>
                  <a:lnTo>
                    <a:pt x="1633" y="3384"/>
                  </a:lnTo>
                  <a:lnTo>
                    <a:pt x="1632" y="3388"/>
                  </a:lnTo>
                  <a:lnTo>
                    <a:pt x="1632" y="3392"/>
                  </a:lnTo>
                  <a:lnTo>
                    <a:pt x="1632" y="3397"/>
                  </a:lnTo>
                  <a:lnTo>
                    <a:pt x="1632" y="3401"/>
                  </a:lnTo>
                  <a:lnTo>
                    <a:pt x="1632" y="3405"/>
                  </a:lnTo>
                  <a:lnTo>
                    <a:pt x="1632" y="3421"/>
                  </a:lnTo>
                  <a:lnTo>
                    <a:pt x="1633" y="3436"/>
                  </a:lnTo>
                  <a:lnTo>
                    <a:pt x="1635" y="3450"/>
                  </a:lnTo>
                  <a:lnTo>
                    <a:pt x="1638" y="3464"/>
                  </a:lnTo>
                  <a:lnTo>
                    <a:pt x="1642" y="3477"/>
                  </a:lnTo>
                  <a:lnTo>
                    <a:pt x="1646" y="3489"/>
                  </a:lnTo>
                  <a:lnTo>
                    <a:pt x="1651" y="3500"/>
                  </a:lnTo>
                  <a:lnTo>
                    <a:pt x="1657" y="3511"/>
                  </a:lnTo>
                  <a:lnTo>
                    <a:pt x="1664" y="3521"/>
                  </a:lnTo>
                  <a:lnTo>
                    <a:pt x="1671" y="3531"/>
                  </a:lnTo>
                  <a:lnTo>
                    <a:pt x="1680" y="3540"/>
                  </a:lnTo>
                  <a:lnTo>
                    <a:pt x="1688" y="3548"/>
                  </a:lnTo>
                  <a:lnTo>
                    <a:pt x="1698" y="3555"/>
                  </a:lnTo>
                  <a:lnTo>
                    <a:pt x="1708" y="3562"/>
                  </a:lnTo>
                  <a:lnTo>
                    <a:pt x="1719" y="3568"/>
                  </a:lnTo>
                  <a:lnTo>
                    <a:pt x="1731" y="3573"/>
                  </a:lnTo>
                  <a:lnTo>
                    <a:pt x="1646" y="3566"/>
                  </a:lnTo>
                  <a:lnTo>
                    <a:pt x="1561" y="3555"/>
                  </a:lnTo>
                  <a:lnTo>
                    <a:pt x="1477" y="3541"/>
                  </a:lnTo>
                  <a:lnTo>
                    <a:pt x="1396" y="3522"/>
                  </a:lnTo>
                  <a:lnTo>
                    <a:pt x="1316" y="3500"/>
                  </a:lnTo>
                  <a:lnTo>
                    <a:pt x="1236" y="3474"/>
                  </a:lnTo>
                  <a:lnTo>
                    <a:pt x="1160" y="3445"/>
                  </a:lnTo>
                  <a:lnTo>
                    <a:pt x="1085" y="3412"/>
                  </a:lnTo>
                  <a:lnTo>
                    <a:pt x="1012" y="3374"/>
                  </a:lnTo>
                  <a:lnTo>
                    <a:pt x="939" y="3335"/>
                  </a:lnTo>
                  <a:lnTo>
                    <a:pt x="870" y="3292"/>
                  </a:lnTo>
                  <a:lnTo>
                    <a:pt x="804" y="3246"/>
                  </a:lnTo>
                  <a:lnTo>
                    <a:pt x="739" y="3196"/>
                  </a:lnTo>
                  <a:lnTo>
                    <a:pt x="676" y="3145"/>
                  </a:lnTo>
                  <a:lnTo>
                    <a:pt x="617" y="3090"/>
                  </a:lnTo>
                  <a:lnTo>
                    <a:pt x="560" y="3032"/>
                  </a:lnTo>
                  <a:lnTo>
                    <a:pt x="505" y="2972"/>
                  </a:lnTo>
                  <a:lnTo>
                    <a:pt x="454" y="2910"/>
                  </a:lnTo>
                  <a:lnTo>
                    <a:pt x="404" y="2845"/>
                  </a:lnTo>
                  <a:lnTo>
                    <a:pt x="358" y="2778"/>
                  </a:lnTo>
                  <a:lnTo>
                    <a:pt x="316" y="2709"/>
                  </a:lnTo>
                  <a:lnTo>
                    <a:pt x="276" y="2636"/>
                  </a:lnTo>
                  <a:lnTo>
                    <a:pt x="240" y="2563"/>
                  </a:lnTo>
                  <a:lnTo>
                    <a:pt x="207" y="2487"/>
                  </a:lnTo>
                  <a:lnTo>
                    <a:pt x="178" y="2410"/>
                  </a:lnTo>
                  <a:lnTo>
                    <a:pt x="153" y="2331"/>
                  </a:lnTo>
                  <a:lnTo>
                    <a:pt x="130" y="2251"/>
                  </a:lnTo>
                  <a:lnTo>
                    <a:pt x="111" y="2168"/>
                  </a:lnTo>
                  <a:lnTo>
                    <a:pt x="97" y="2085"/>
                  </a:lnTo>
                  <a:lnTo>
                    <a:pt x="87" y="2000"/>
                  </a:lnTo>
                  <a:lnTo>
                    <a:pt x="80" y="1914"/>
                  </a:lnTo>
                  <a:lnTo>
                    <a:pt x="78" y="1828"/>
                  </a:lnTo>
                  <a:close/>
                  <a:moveTo>
                    <a:pt x="1880" y="3575"/>
                  </a:moveTo>
                  <a:lnTo>
                    <a:pt x="1893" y="3569"/>
                  </a:lnTo>
                  <a:lnTo>
                    <a:pt x="1904" y="3562"/>
                  </a:lnTo>
                  <a:lnTo>
                    <a:pt x="1916" y="3555"/>
                  </a:lnTo>
                  <a:lnTo>
                    <a:pt x="1926" y="3547"/>
                  </a:lnTo>
                  <a:lnTo>
                    <a:pt x="1936" y="3538"/>
                  </a:lnTo>
                  <a:lnTo>
                    <a:pt x="1946" y="3529"/>
                  </a:lnTo>
                  <a:lnTo>
                    <a:pt x="1954" y="3519"/>
                  </a:lnTo>
                  <a:lnTo>
                    <a:pt x="1962" y="3508"/>
                  </a:lnTo>
                  <a:lnTo>
                    <a:pt x="1969" y="3497"/>
                  </a:lnTo>
                  <a:lnTo>
                    <a:pt x="1976" y="3485"/>
                  </a:lnTo>
                  <a:lnTo>
                    <a:pt x="1981" y="3473"/>
                  </a:lnTo>
                  <a:lnTo>
                    <a:pt x="1986" y="3460"/>
                  </a:lnTo>
                  <a:lnTo>
                    <a:pt x="1989" y="3447"/>
                  </a:lnTo>
                  <a:lnTo>
                    <a:pt x="1992" y="3433"/>
                  </a:lnTo>
                  <a:lnTo>
                    <a:pt x="1994" y="3420"/>
                  </a:lnTo>
                  <a:lnTo>
                    <a:pt x="1994" y="3405"/>
                  </a:lnTo>
                  <a:lnTo>
                    <a:pt x="1994" y="3401"/>
                  </a:lnTo>
                  <a:lnTo>
                    <a:pt x="1994" y="3397"/>
                  </a:lnTo>
                  <a:lnTo>
                    <a:pt x="1994" y="3392"/>
                  </a:lnTo>
                  <a:lnTo>
                    <a:pt x="1993" y="3388"/>
                  </a:lnTo>
                  <a:lnTo>
                    <a:pt x="1993" y="3384"/>
                  </a:lnTo>
                  <a:lnTo>
                    <a:pt x="1992" y="3379"/>
                  </a:lnTo>
                  <a:lnTo>
                    <a:pt x="1992" y="3375"/>
                  </a:lnTo>
                  <a:lnTo>
                    <a:pt x="1991" y="3371"/>
                  </a:lnTo>
                  <a:lnTo>
                    <a:pt x="2011" y="3357"/>
                  </a:lnTo>
                  <a:lnTo>
                    <a:pt x="2030" y="3342"/>
                  </a:lnTo>
                  <a:lnTo>
                    <a:pt x="2048" y="3326"/>
                  </a:lnTo>
                  <a:lnTo>
                    <a:pt x="2064" y="3310"/>
                  </a:lnTo>
                  <a:lnTo>
                    <a:pt x="2081" y="3295"/>
                  </a:lnTo>
                  <a:lnTo>
                    <a:pt x="2094" y="3280"/>
                  </a:lnTo>
                  <a:lnTo>
                    <a:pt x="2107" y="3265"/>
                  </a:lnTo>
                  <a:lnTo>
                    <a:pt x="2118" y="3252"/>
                  </a:lnTo>
                  <a:lnTo>
                    <a:pt x="2127" y="3239"/>
                  </a:lnTo>
                  <a:lnTo>
                    <a:pt x="2136" y="3225"/>
                  </a:lnTo>
                  <a:lnTo>
                    <a:pt x="2145" y="3210"/>
                  </a:lnTo>
                  <a:lnTo>
                    <a:pt x="2154" y="3195"/>
                  </a:lnTo>
                  <a:lnTo>
                    <a:pt x="2162" y="3180"/>
                  </a:lnTo>
                  <a:lnTo>
                    <a:pt x="2170" y="3164"/>
                  </a:lnTo>
                  <a:lnTo>
                    <a:pt x="2178" y="3147"/>
                  </a:lnTo>
                  <a:lnTo>
                    <a:pt x="2185" y="3129"/>
                  </a:lnTo>
                  <a:lnTo>
                    <a:pt x="2191" y="3111"/>
                  </a:lnTo>
                  <a:lnTo>
                    <a:pt x="2197" y="3093"/>
                  </a:lnTo>
                  <a:lnTo>
                    <a:pt x="2202" y="3074"/>
                  </a:lnTo>
                  <a:lnTo>
                    <a:pt x="2206" y="3054"/>
                  </a:lnTo>
                  <a:lnTo>
                    <a:pt x="2209" y="3033"/>
                  </a:lnTo>
                  <a:lnTo>
                    <a:pt x="2212" y="3012"/>
                  </a:lnTo>
                  <a:lnTo>
                    <a:pt x="2214" y="2991"/>
                  </a:lnTo>
                  <a:lnTo>
                    <a:pt x="2214" y="2969"/>
                  </a:lnTo>
                  <a:lnTo>
                    <a:pt x="2214" y="2968"/>
                  </a:lnTo>
                  <a:lnTo>
                    <a:pt x="2214" y="2966"/>
                  </a:lnTo>
                  <a:lnTo>
                    <a:pt x="2214" y="2965"/>
                  </a:lnTo>
                  <a:lnTo>
                    <a:pt x="2214" y="2963"/>
                  </a:lnTo>
                  <a:lnTo>
                    <a:pt x="2214" y="2962"/>
                  </a:lnTo>
                  <a:lnTo>
                    <a:pt x="2213" y="2960"/>
                  </a:lnTo>
                  <a:lnTo>
                    <a:pt x="2213" y="2959"/>
                  </a:lnTo>
                  <a:lnTo>
                    <a:pt x="2212" y="2957"/>
                  </a:lnTo>
                  <a:lnTo>
                    <a:pt x="2232" y="2950"/>
                  </a:lnTo>
                  <a:lnTo>
                    <a:pt x="2253" y="2942"/>
                  </a:lnTo>
                  <a:lnTo>
                    <a:pt x="2273" y="2933"/>
                  </a:lnTo>
                  <a:lnTo>
                    <a:pt x="2293" y="2922"/>
                  </a:lnTo>
                  <a:lnTo>
                    <a:pt x="2313" y="2911"/>
                  </a:lnTo>
                  <a:lnTo>
                    <a:pt x="2333" y="2899"/>
                  </a:lnTo>
                  <a:lnTo>
                    <a:pt x="2352" y="2886"/>
                  </a:lnTo>
                  <a:lnTo>
                    <a:pt x="2372" y="2873"/>
                  </a:lnTo>
                  <a:lnTo>
                    <a:pt x="2391" y="2858"/>
                  </a:lnTo>
                  <a:lnTo>
                    <a:pt x="2409" y="2844"/>
                  </a:lnTo>
                  <a:lnTo>
                    <a:pt x="2427" y="2830"/>
                  </a:lnTo>
                  <a:lnTo>
                    <a:pt x="2443" y="2816"/>
                  </a:lnTo>
                  <a:lnTo>
                    <a:pt x="2459" y="2801"/>
                  </a:lnTo>
                  <a:lnTo>
                    <a:pt x="2474" y="2787"/>
                  </a:lnTo>
                  <a:lnTo>
                    <a:pt x="2489" y="2773"/>
                  </a:lnTo>
                  <a:lnTo>
                    <a:pt x="2502" y="2760"/>
                  </a:lnTo>
                  <a:lnTo>
                    <a:pt x="2507" y="2753"/>
                  </a:lnTo>
                  <a:lnTo>
                    <a:pt x="2513" y="2747"/>
                  </a:lnTo>
                  <a:lnTo>
                    <a:pt x="2519" y="2743"/>
                  </a:lnTo>
                  <a:lnTo>
                    <a:pt x="2525" y="2741"/>
                  </a:lnTo>
                  <a:lnTo>
                    <a:pt x="2528" y="2741"/>
                  </a:lnTo>
                  <a:lnTo>
                    <a:pt x="2531" y="2742"/>
                  </a:lnTo>
                  <a:lnTo>
                    <a:pt x="2534" y="2743"/>
                  </a:lnTo>
                  <a:lnTo>
                    <a:pt x="2537" y="2746"/>
                  </a:lnTo>
                  <a:lnTo>
                    <a:pt x="2540" y="2750"/>
                  </a:lnTo>
                  <a:lnTo>
                    <a:pt x="2544" y="2754"/>
                  </a:lnTo>
                  <a:lnTo>
                    <a:pt x="2547" y="2760"/>
                  </a:lnTo>
                  <a:lnTo>
                    <a:pt x="2550" y="2768"/>
                  </a:lnTo>
                  <a:lnTo>
                    <a:pt x="2559" y="2786"/>
                  </a:lnTo>
                  <a:lnTo>
                    <a:pt x="2568" y="2803"/>
                  </a:lnTo>
                  <a:lnTo>
                    <a:pt x="2576" y="2816"/>
                  </a:lnTo>
                  <a:lnTo>
                    <a:pt x="2584" y="2827"/>
                  </a:lnTo>
                  <a:lnTo>
                    <a:pt x="2592" y="2836"/>
                  </a:lnTo>
                  <a:lnTo>
                    <a:pt x="2599" y="2842"/>
                  </a:lnTo>
                  <a:lnTo>
                    <a:pt x="2603" y="2844"/>
                  </a:lnTo>
                  <a:lnTo>
                    <a:pt x="2607" y="2845"/>
                  </a:lnTo>
                  <a:lnTo>
                    <a:pt x="2610" y="2846"/>
                  </a:lnTo>
                  <a:lnTo>
                    <a:pt x="2614" y="2846"/>
                  </a:lnTo>
                  <a:lnTo>
                    <a:pt x="2618" y="2846"/>
                  </a:lnTo>
                  <a:lnTo>
                    <a:pt x="2622" y="2845"/>
                  </a:lnTo>
                  <a:lnTo>
                    <a:pt x="2626" y="2843"/>
                  </a:lnTo>
                  <a:lnTo>
                    <a:pt x="2631" y="2841"/>
                  </a:lnTo>
                  <a:lnTo>
                    <a:pt x="2638" y="2835"/>
                  </a:lnTo>
                  <a:lnTo>
                    <a:pt x="2647" y="2826"/>
                  </a:lnTo>
                  <a:lnTo>
                    <a:pt x="2655" y="2815"/>
                  </a:lnTo>
                  <a:lnTo>
                    <a:pt x="2664" y="2802"/>
                  </a:lnTo>
                  <a:lnTo>
                    <a:pt x="2674" y="2787"/>
                  </a:lnTo>
                  <a:lnTo>
                    <a:pt x="2684" y="2769"/>
                  </a:lnTo>
                  <a:lnTo>
                    <a:pt x="2693" y="2750"/>
                  </a:lnTo>
                  <a:lnTo>
                    <a:pt x="2703" y="2724"/>
                  </a:lnTo>
                  <a:lnTo>
                    <a:pt x="2713" y="2693"/>
                  </a:lnTo>
                  <a:lnTo>
                    <a:pt x="2723" y="2658"/>
                  </a:lnTo>
                  <a:lnTo>
                    <a:pt x="2732" y="2619"/>
                  </a:lnTo>
                  <a:lnTo>
                    <a:pt x="2741" y="2576"/>
                  </a:lnTo>
                  <a:lnTo>
                    <a:pt x="2748" y="2532"/>
                  </a:lnTo>
                  <a:lnTo>
                    <a:pt x="2754" y="2484"/>
                  </a:lnTo>
                  <a:lnTo>
                    <a:pt x="2772" y="2479"/>
                  </a:lnTo>
                  <a:lnTo>
                    <a:pt x="2789" y="2473"/>
                  </a:lnTo>
                  <a:lnTo>
                    <a:pt x="2807" y="2466"/>
                  </a:lnTo>
                  <a:lnTo>
                    <a:pt x="2824" y="2458"/>
                  </a:lnTo>
                  <a:lnTo>
                    <a:pt x="2840" y="2450"/>
                  </a:lnTo>
                  <a:lnTo>
                    <a:pt x="2856" y="2441"/>
                  </a:lnTo>
                  <a:lnTo>
                    <a:pt x="2872" y="2432"/>
                  </a:lnTo>
                  <a:lnTo>
                    <a:pt x="2888" y="2421"/>
                  </a:lnTo>
                  <a:lnTo>
                    <a:pt x="2903" y="2411"/>
                  </a:lnTo>
                  <a:lnTo>
                    <a:pt x="2919" y="2399"/>
                  </a:lnTo>
                  <a:lnTo>
                    <a:pt x="2933" y="2387"/>
                  </a:lnTo>
                  <a:lnTo>
                    <a:pt x="2947" y="2375"/>
                  </a:lnTo>
                  <a:lnTo>
                    <a:pt x="2961" y="2362"/>
                  </a:lnTo>
                  <a:lnTo>
                    <a:pt x="2974" y="2347"/>
                  </a:lnTo>
                  <a:lnTo>
                    <a:pt x="2986" y="2333"/>
                  </a:lnTo>
                  <a:lnTo>
                    <a:pt x="2998" y="2318"/>
                  </a:lnTo>
                  <a:lnTo>
                    <a:pt x="3010" y="2303"/>
                  </a:lnTo>
                  <a:lnTo>
                    <a:pt x="3021" y="2287"/>
                  </a:lnTo>
                  <a:lnTo>
                    <a:pt x="3031" y="2271"/>
                  </a:lnTo>
                  <a:lnTo>
                    <a:pt x="3040" y="2254"/>
                  </a:lnTo>
                  <a:lnTo>
                    <a:pt x="3049" y="2237"/>
                  </a:lnTo>
                  <a:lnTo>
                    <a:pt x="3058" y="2220"/>
                  </a:lnTo>
                  <a:lnTo>
                    <a:pt x="3065" y="2202"/>
                  </a:lnTo>
                  <a:lnTo>
                    <a:pt x="3072" y="2184"/>
                  </a:lnTo>
                  <a:lnTo>
                    <a:pt x="3079" y="2164"/>
                  </a:lnTo>
                  <a:lnTo>
                    <a:pt x="3084" y="2145"/>
                  </a:lnTo>
                  <a:lnTo>
                    <a:pt x="3089" y="2126"/>
                  </a:lnTo>
                  <a:lnTo>
                    <a:pt x="3093" y="2107"/>
                  </a:lnTo>
                  <a:lnTo>
                    <a:pt x="3096" y="2087"/>
                  </a:lnTo>
                  <a:lnTo>
                    <a:pt x="3098" y="2067"/>
                  </a:lnTo>
                  <a:lnTo>
                    <a:pt x="3099" y="2046"/>
                  </a:lnTo>
                  <a:lnTo>
                    <a:pt x="3100" y="2026"/>
                  </a:lnTo>
                  <a:lnTo>
                    <a:pt x="3098" y="1996"/>
                  </a:lnTo>
                  <a:lnTo>
                    <a:pt x="3094" y="1966"/>
                  </a:lnTo>
                  <a:lnTo>
                    <a:pt x="3088" y="1936"/>
                  </a:lnTo>
                  <a:lnTo>
                    <a:pt x="3081" y="1905"/>
                  </a:lnTo>
                  <a:lnTo>
                    <a:pt x="3072" y="1875"/>
                  </a:lnTo>
                  <a:lnTo>
                    <a:pt x="3062" y="1844"/>
                  </a:lnTo>
                  <a:lnTo>
                    <a:pt x="3051" y="1812"/>
                  </a:lnTo>
                  <a:lnTo>
                    <a:pt x="3039" y="1782"/>
                  </a:lnTo>
                  <a:lnTo>
                    <a:pt x="3026" y="1752"/>
                  </a:lnTo>
                  <a:lnTo>
                    <a:pt x="3012" y="1722"/>
                  </a:lnTo>
                  <a:lnTo>
                    <a:pt x="2998" y="1693"/>
                  </a:lnTo>
                  <a:lnTo>
                    <a:pt x="2983" y="1665"/>
                  </a:lnTo>
                  <a:lnTo>
                    <a:pt x="2953" y="1610"/>
                  </a:lnTo>
                  <a:lnTo>
                    <a:pt x="2924" y="1561"/>
                  </a:lnTo>
                  <a:lnTo>
                    <a:pt x="2914" y="1543"/>
                  </a:lnTo>
                  <a:lnTo>
                    <a:pt x="2902" y="1524"/>
                  </a:lnTo>
                  <a:lnTo>
                    <a:pt x="2891" y="1502"/>
                  </a:lnTo>
                  <a:lnTo>
                    <a:pt x="2880" y="1478"/>
                  </a:lnTo>
                  <a:lnTo>
                    <a:pt x="2869" y="1452"/>
                  </a:lnTo>
                  <a:lnTo>
                    <a:pt x="2858" y="1425"/>
                  </a:lnTo>
                  <a:lnTo>
                    <a:pt x="2849" y="1397"/>
                  </a:lnTo>
                  <a:lnTo>
                    <a:pt x="2840" y="1368"/>
                  </a:lnTo>
                  <a:lnTo>
                    <a:pt x="2832" y="1337"/>
                  </a:lnTo>
                  <a:lnTo>
                    <a:pt x="2826" y="1306"/>
                  </a:lnTo>
                  <a:lnTo>
                    <a:pt x="2824" y="1289"/>
                  </a:lnTo>
                  <a:lnTo>
                    <a:pt x="2822" y="1273"/>
                  </a:lnTo>
                  <a:lnTo>
                    <a:pt x="2821" y="1257"/>
                  </a:lnTo>
                  <a:lnTo>
                    <a:pt x="2820" y="1240"/>
                  </a:lnTo>
                  <a:lnTo>
                    <a:pt x="2819" y="1224"/>
                  </a:lnTo>
                  <a:lnTo>
                    <a:pt x="2820" y="1208"/>
                  </a:lnTo>
                  <a:lnTo>
                    <a:pt x="2821" y="1191"/>
                  </a:lnTo>
                  <a:lnTo>
                    <a:pt x="2823" y="1175"/>
                  </a:lnTo>
                  <a:lnTo>
                    <a:pt x="2825" y="1159"/>
                  </a:lnTo>
                  <a:lnTo>
                    <a:pt x="2828" y="1142"/>
                  </a:lnTo>
                  <a:lnTo>
                    <a:pt x="2832" y="1125"/>
                  </a:lnTo>
                  <a:lnTo>
                    <a:pt x="2837" y="1109"/>
                  </a:lnTo>
                  <a:lnTo>
                    <a:pt x="2860" y="1119"/>
                  </a:lnTo>
                  <a:lnTo>
                    <a:pt x="2884" y="1129"/>
                  </a:lnTo>
                  <a:lnTo>
                    <a:pt x="2910" y="1138"/>
                  </a:lnTo>
                  <a:lnTo>
                    <a:pt x="2936" y="1146"/>
                  </a:lnTo>
                  <a:lnTo>
                    <a:pt x="2963" y="1152"/>
                  </a:lnTo>
                  <a:lnTo>
                    <a:pt x="2993" y="1157"/>
                  </a:lnTo>
                  <a:lnTo>
                    <a:pt x="3024" y="1160"/>
                  </a:lnTo>
                  <a:lnTo>
                    <a:pt x="3057" y="1161"/>
                  </a:lnTo>
                  <a:lnTo>
                    <a:pt x="3072" y="1161"/>
                  </a:lnTo>
                  <a:lnTo>
                    <a:pt x="3086" y="1160"/>
                  </a:lnTo>
                  <a:lnTo>
                    <a:pt x="3099" y="1159"/>
                  </a:lnTo>
                  <a:lnTo>
                    <a:pt x="3112" y="1157"/>
                  </a:lnTo>
                  <a:lnTo>
                    <a:pt x="3125" y="1155"/>
                  </a:lnTo>
                  <a:lnTo>
                    <a:pt x="3136" y="1152"/>
                  </a:lnTo>
                  <a:lnTo>
                    <a:pt x="3147" y="1149"/>
                  </a:lnTo>
                  <a:lnTo>
                    <a:pt x="3158" y="1146"/>
                  </a:lnTo>
                  <a:lnTo>
                    <a:pt x="3168" y="1142"/>
                  </a:lnTo>
                  <a:lnTo>
                    <a:pt x="3177" y="1138"/>
                  </a:lnTo>
                  <a:lnTo>
                    <a:pt x="3187" y="1133"/>
                  </a:lnTo>
                  <a:lnTo>
                    <a:pt x="3195" y="1127"/>
                  </a:lnTo>
                  <a:lnTo>
                    <a:pt x="3209" y="1117"/>
                  </a:lnTo>
                  <a:lnTo>
                    <a:pt x="3222" y="1105"/>
                  </a:lnTo>
                  <a:lnTo>
                    <a:pt x="3233" y="1094"/>
                  </a:lnTo>
                  <a:lnTo>
                    <a:pt x="3242" y="1082"/>
                  </a:lnTo>
                  <a:lnTo>
                    <a:pt x="3249" y="1070"/>
                  </a:lnTo>
                  <a:lnTo>
                    <a:pt x="3255" y="1058"/>
                  </a:lnTo>
                  <a:lnTo>
                    <a:pt x="3260" y="1047"/>
                  </a:lnTo>
                  <a:lnTo>
                    <a:pt x="3263" y="1036"/>
                  </a:lnTo>
                  <a:lnTo>
                    <a:pt x="3264" y="1026"/>
                  </a:lnTo>
                  <a:lnTo>
                    <a:pt x="3265" y="1018"/>
                  </a:lnTo>
                  <a:lnTo>
                    <a:pt x="3265" y="1007"/>
                  </a:lnTo>
                  <a:lnTo>
                    <a:pt x="3264" y="998"/>
                  </a:lnTo>
                  <a:lnTo>
                    <a:pt x="3263" y="988"/>
                  </a:lnTo>
                  <a:lnTo>
                    <a:pt x="3261" y="979"/>
                  </a:lnTo>
                  <a:lnTo>
                    <a:pt x="3259" y="970"/>
                  </a:lnTo>
                  <a:lnTo>
                    <a:pt x="3256" y="961"/>
                  </a:lnTo>
                  <a:lnTo>
                    <a:pt x="3253" y="952"/>
                  </a:lnTo>
                  <a:lnTo>
                    <a:pt x="3249" y="944"/>
                  </a:lnTo>
                  <a:lnTo>
                    <a:pt x="3240" y="929"/>
                  </a:lnTo>
                  <a:lnTo>
                    <a:pt x="3230" y="915"/>
                  </a:lnTo>
                  <a:lnTo>
                    <a:pt x="3218" y="903"/>
                  </a:lnTo>
                  <a:lnTo>
                    <a:pt x="3205" y="891"/>
                  </a:lnTo>
                  <a:lnTo>
                    <a:pt x="3191" y="881"/>
                  </a:lnTo>
                  <a:lnTo>
                    <a:pt x="3175" y="873"/>
                  </a:lnTo>
                  <a:lnTo>
                    <a:pt x="3159" y="865"/>
                  </a:lnTo>
                  <a:lnTo>
                    <a:pt x="3143" y="859"/>
                  </a:lnTo>
                  <a:lnTo>
                    <a:pt x="3127" y="854"/>
                  </a:lnTo>
                  <a:lnTo>
                    <a:pt x="3110" y="850"/>
                  </a:lnTo>
                  <a:lnTo>
                    <a:pt x="3094" y="848"/>
                  </a:lnTo>
                  <a:lnTo>
                    <a:pt x="3078" y="847"/>
                  </a:lnTo>
                  <a:lnTo>
                    <a:pt x="3064" y="847"/>
                  </a:lnTo>
                  <a:lnTo>
                    <a:pt x="3049" y="848"/>
                  </a:lnTo>
                  <a:lnTo>
                    <a:pt x="3034" y="850"/>
                  </a:lnTo>
                  <a:lnTo>
                    <a:pt x="3018" y="852"/>
                  </a:lnTo>
                  <a:lnTo>
                    <a:pt x="3002" y="856"/>
                  </a:lnTo>
                  <a:lnTo>
                    <a:pt x="2986" y="860"/>
                  </a:lnTo>
                  <a:lnTo>
                    <a:pt x="2969" y="866"/>
                  </a:lnTo>
                  <a:lnTo>
                    <a:pt x="2952" y="873"/>
                  </a:lnTo>
                  <a:lnTo>
                    <a:pt x="2936" y="881"/>
                  </a:lnTo>
                  <a:lnTo>
                    <a:pt x="2919" y="891"/>
                  </a:lnTo>
                  <a:lnTo>
                    <a:pt x="2902" y="902"/>
                  </a:lnTo>
                  <a:lnTo>
                    <a:pt x="2886" y="915"/>
                  </a:lnTo>
                  <a:lnTo>
                    <a:pt x="2870" y="929"/>
                  </a:lnTo>
                  <a:lnTo>
                    <a:pt x="2855" y="945"/>
                  </a:lnTo>
                  <a:lnTo>
                    <a:pt x="2840" y="965"/>
                  </a:lnTo>
                  <a:lnTo>
                    <a:pt x="2826" y="985"/>
                  </a:lnTo>
                  <a:lnTo>
                    <a:pt x="2826" y="985"/>
                  </a:lnTo>
                  <a:lnTo>
                    <a:pt x="2826" y="985"/>
                  </a:lnTo>
                  <a:lnTo>
                    <a:pt x="2826" y="986"/>
                  </a:lnTo>
                  <a:lnTo>
                    <a:pt x="2826" y="986"/>
                  </a:lnTo>
                  <a:lnTo>
                    <a:pt x="2825" y="986"/>
                  </a:lnTo>
                  <a:lnTo>
                    <a:pt x="2825" y="986"/>
                  </a:lnTo>
                  <a:lnTo>
                    <a:pt x="2825" y="987"/>
                  </a:lnTo>
                  <a:lnTo>
                    <a:pt x="2825" y="987"/>
                  </a:lnTo>
                  <a:lnTo>
                    <a:pt x="2815" y="982"/>
                  </a:lnTo>
                  <a:lnTo>
                    <a:pt x="2805" y="976"/>
                  </a:lnTo>
                  <a:lnTo>
                    <a:pt x="2795" y="971"/>
                  </a:lnTo>
                  <a:lnTo>
                    <a:pt x="2784" y="965"/>
                  </a:lnTo>
                  <a:lnTo>
                    <a:pt x="2773" y="959"/>
                  </a:lnTo>
                  <a:lnTo>
                    <a:pt x="2762" y="952"/>
                  </a:lnTo>
                  <a:lnTo>
                    <a:pt x="2750" y="946"/>
                  </a:lnTo>
                  <a:lnTo>
                    <a:pt x="2738" y="940"/>
                  </a:lnTo>
                  <a:lnTo>
                    <a:pt x="2719" y="931"/>
                  </a:lnTo>
                  <a:lnTo>
                    <a:pt x="2699" y="922"/>
                  </a:lnTo>
                  <a:lnTo>
                    <a:pt x="2678" y="914"/>
                  </a:lnTo>
                  <a:lnTo>
                    <a:pt x="2658" y="907"/>
                  </a:lnTo>
                  <a:lnTo>
                    <a:pt x="2638" y="901"/>
                  </a:lnTo>
                  <a:lnTo>
                    <a:pt x="2616" y="896"/>
                  </a:lnTo>
                  <a:lnTo>
                    <a:pt x="2595" y="891"/>
                  </a:lnTo>
                  <a:lnTo>
                    <a:pt x="2574" y="888"/>
                  </a:lnTo>
                  <a:lnTo>
                    <a:pt x="2576" y="878"/>
                  </a:lnTo>
                  <a:lnTo>
                    <a:pt x="2577" y="868"/>
                  </a:lnTo>
                  <a:lnTo>
                    <a:pt x="2578" y="858"/>
                  </a:lnTo>
                  <a:lnTo>
                    <a:pt x="2580" y="848"/>
                  </a:lnTo>
                  <a:lnTo>
                    <a:pt x="2580" y="838"/>
                  </a:lnTo>
                  <a:lnTo>
                    <a:pt x="2581" y="828"/>
                  </a:lnTo>
                  <a:lnTo>
                    <a:pt x="2582" y="818"/>
                  </a:lnTo>
                  <a:lnTo>
                    <a:pt x="2582" y="808"/>
                  </a:lnTo>
                  <a:lnTo>
                    <a:pt x="2582" y="778"/>
                  </a:lnTo>
                  <a:lnTo>
                    <a:pt x="2581" y="750"/>
                  </a:lnTo>
                  <a:lnTo>
                    <a:pt x="2579" y="721"/>
                  </a:lnTo>
                  <a:lnTo>
                    <a:pt x="2574" y="693"/>
                  </a:lnTo>
                  <a:lnTo>
                    <a:pt x="2568" y="664"/>
                  </a:lnTo>
                  <a:lnTo>
                    <a:pt x="2561" y="636"/>
                  </a:lnTo>
                  <a:lnTo>
                    <a:pt x="2552" y="607"/>
                  </a:lnTo>
                  <a:lnTo>
                    <a:pt x="2541" y="580"/>
                  </a:lnTo>
                  <a:lnTo>
                    <a:pt x="2534" y="567"/>
                  </a:lnTo>
                  <a:lnTo>
                    <a:pt x="2528" y="554"/>
                  </a:lnTo>
                  <a:lnTo>
                    <a:pt x="2520" y="541"/>
                  </a:lnTo>
                  <a:lnTo>
                    <a:pt x="2513" y="528"/>
                  </a:lnTo>
                  <a:lnTo>
                    <a:pt x="2505" y="516"/>
                  </a:lnTo>
                  <a:lnTo>
                    <a:pt x="2496" y="504"/>
                  </a:lnTo>
                  <a:lnTo>
                    <a:pt x="2487" y="492"/>
                  </a:lnTo>
                  <a:lnTo>
                    <a:pt x="2477" y="481"/>
                  </a:lnTo>
                  <a:lnTo>
                    <a:pt x="2467" y="469"/>
                  </a:lnTo>
                  <a:lnTo>
                    <a:pt x="2456" y="459"/>
                  </a:lnTo>
                  <a:lnTo>
                    <a:pt x="2445" y="448"/>
                  </a:lnTo>
                  <a:lnTo>
                    <a:pt x="2433" y="438"/>
                  </a:lnTo>
                  <a:lnTo>
                    <a:pt x="2420" y="427"/>
                  </a:lnTo>
                  <a:lnTo>
                    <a:pt x="2407" y="418"/>
                  </a:lnTo>
                  <a:lnTo>
                    <a:pt x="2394" y="409"/>
                  </a:lnTo>
                  <a:lnTo>
                    <a:pt x="2380" y="401"/>
                  </a:lnTo>
                  <a:lnTo>
                    <a:pt x="2361" y="392"/>
                  </a:lnTo>
                  <a:lnTo>
                    <a:pt x="2340" y="384"/>
                  </a:lnTo>
                  <a:lnTo>
                    <a:pt x="2319" y="377"/>
                  </a:lnTo>
                  <a:lnTo>
                    <a:pt x="2298" y="371"/>
                  </a:lnTo>
                  <a:lnTo>
                    <a:pt x="2276" y="367"/>
                  </a:lnTo>
                  <a:lnTo>
                    <a:pt x="2253" y="363"/>
                  </a:lnTo>
                  <a:lnTo>
                    <a:pt x="2231" y="361"/>
                  </a:lnTo>
                  <a:lnTo>
                    <a:pt x="2209" y="359"/>
                  </a:lnTo>
                  <a:lnTo>
                    <a:pt x="2188" y="358"/>
                  </a:lnTo>
                  <a:lnTo>
                    <a:pt x="2167" y="358"/>
                  </a:lnTo>
                  <a:lnTo>
                    <a:pt x="2147" y="359"/>
                  </a:lnTo>
                  <a:lnTo>
                    <a:pt x="2129" y="360"/>
                  </a:lnTo>
                  <a:lnTo>
                    <a:pt x="2112" y="362"/>
                  </a:lnTo>
                  <a:lnTo>
                    <a:pt x="2096" y="364"/>
                  </a:lnTo>
                  <a:lnTo>
                    <a:pt x="2083" y="367"/>
                  </a:lnTo>
                  <a:lnTo>
                    <a:pt x="2071" y="370"/>
                  </a:lnTo>
                  <a:lnTo>
                    <a:pt x="2071" y="370"/>
                  </a:lnTo>
                  <a:lnTo>
                    <a:pt x="2070" y="370"/>
                  </a:lnTo>
                  <a:lnTo>
                    <a:pt x="2070" y="370"/>
                  </a:lnTo>
                  <a:lnTo>
                    <a:pt x="2070" y="370"/>
                  </a:lnTo>
                  <a:lnTo>
                    <a:pt x="2070" y="370"/>
                  </a:lnTo>
                  <a:lnTo>
                    <a:pt x="2071" y="370"/>
                  </a:lnTo>
                  <a:lnTo>
                    <a:pt x="2071" y="370"/>
                  </a:lnTo>
                  <a:lnTo>
                    <a:pt x="2071" y="370"/>
                  </a:lnTo>
                  <a:lnTo>
                    <a:pt x="2072" y="364"/>
                  </a:lnTo>
                  <a:lnTo>
                    <a:pt x="2073" y="357"/>
                  </a:lnTo>
                  <a:lnTo>
                    <a:pt x="2074" y="351"/>
                  </a:lnTo>
                  <a:lnTo>
                    <a:pt x="2074" y="345"/>
                  </a:lnTo>
                  <a:lnTo>
                    <a:pt x="2075" y="339"/>
                  </a:lnTo>
                  <a:lnTo>
                    <a:pt x="2075" y="332"/>
                  </a:lnTo>
                  <a:lnTo>
                    <a:pt x="2075" y="326"/>
                  </a:lnTo>
                  <a:lnTo>
                    <a:pt x="2075" y="319"/>
                  </a:lnTo>
                  <a:lnTo>
                    <a:pt x="2074" y="299"/>
                  </a:lnTo>
                  <a:lnTo>
                    <a:pt x="2072" y="280"/>
                  </a:lnTo>
                  <a:lnTo>
                    <a:pt x="2068" y="259"/>
                  </a:lnTo>
                  <a:lnTo>
                    <a:pt x="2063" y="241"/>
                  </a:lnTo>
                  <a:lnTo>
                    <a:pt x="2056" y="223"/>
                  </a:lnTo>
                  <a:lnTo>
                    <a:pt x="2048" y="205"/>
                  </a:lnTo>
                  <a:lnTo>
                    <a:pt x="2039" y="188"/>
                  </a:lnTo>
                  <a:lnTo>
                    <a:pt x="2029" y="173"/>
                  </a:lnTo>
                  <a:lnTo>
                    <a:pt x="2017" y="158"/>
                  </a:lnTo>
                  <a:lnTo>
                    <a:pt x="2005" y="144"/>
                  </a:lnTo>
                  <a:lnTo>
                    <a:pt x="1991" y="130"/>
                  </a:lnTo>
                  <a:lnTo>
                    <a:pt x="1977" y="118"/>
                  </a:lnTo>
                  <a:lnTo>
                    <a:pt x="1961" y="107"/>
                  </a:lnTo>
                  <a:lnTo>
                    <a:pt x="1945" y="98"/>
                  </a:lnTo>
                  <a:lnTo>
                    <a:pt x="1928" y="89"/>
                  </a:lnTo>
                  <a:lnTo>
                    <a:pt x="1911" y="81"/>
                  </a:lnTo>
                  <a:lnTo>
                    <a:pt x="1996" y="88"/>
                  </a:lnTo>
                  <a:lnTo>
                    <a:pt x="2081" y="99"/>
                  </a:lnTo>
                  <a:lnTo>
                    <a:pt x="2164" y="113"/>
                  </a:lnTo>
                  <a:lnTo>
                    <a:pt x="2246" y="132"/>
                  </a:lnTo>
                  <a:lnTo>
                    <a:pt x="2326" y="154"/>
                  </a:lnTo>
                  <a:lnTo>
                    <a:pt x="2406" y="180"/>
                  </a:lnTo>
                  <a:lnTo>
                    <a:pt x="2483" y="209"/>
                  </a:lnTo>
                  <a:lnTo>
                    <a:pt x="2558" y="242"/>
                  </a:lnTo>
                  <a:lnTo>
                    <a:pt x="2632" y="280"/>
                  </a:lnTo>
                  <a:lnTo>
                    <a:pt x="2703" y="319"/>
                  </a:lnTo>
                  <a:lnTo>
                    <a:pt x="2772" y="362"/>
                  </a:lnTo>
                  <a:lnTo>
                    <a:pt x="2839" y="408"/>
                  </a:lnTo>
                  <a:lnTo>
                    <a:pt x="2904" y="458"/>
                  </a:lnTo>
                  <a:lnTo>
                    <a:pt x="2967" y="509"/>
                  </a:lnTo>
                  <a:lnTo>
                    <a:pt x="3027" y="564"/>
                  </a:lnTo>
                  <a:lnTo>
                    <a:pt x="3084" y="622"/>
                  </a:lnTo>
                  <a:lnTo>
                    <a:pt x="3139" y="682"/>
                  </a:lnTo>
                  <a:lnTo>
                    <a:pt x="3192" y="744"/>
                  </a:lnTo>
                  <a:lnTo>
                    <a:pt x="3241" y="810"/>
                  </a:lnTo>
                  <a:lnTo>
                    <a:pt x="3286" y="876"/>
                  </a:lnTo>
                  <a:lnTo>
                    <a:pt x="3329" y="946"/>
                  </a:lnTo>
                  <a:lnTo>
                    <a:pt x="3369" y="1018"/>
                  </a:lnTo>
                  <a:lnTo>
                    <a:pt x="3405" y="1091"/>
                  </a:lnTo>
                  <a:lnTo>
                    <a:pt x="3438" y="1167"/>
                  </a:lnTo>
                  <a:lnTo>
                    <a:pt x="3468" y="1244"/>
                  </a:lnTo>
                  <a:lnTo>
                    <a:pt x="3494" y="1323"/>
                  </a:lnTo>
                  <a:lnTo>
                    <a:pt x="3516" y="1404"/>
                  </a:lnTo>
                  <a:lnTo>
                    <a:pt x="3535" y="1486"/>
                  </a:lnTo>
                  <a:lnTo>
                    <a:pt x="3549" y="1569"/>
                  </a:lnTo>
                  <a:lnTo>
                    <a:pt x="3560" y="1654"/>
                  </a:lnTo>
                  <a:lnTo>
                    <a:pt x="3566" y="1740"/>
                  </a:lnTo>
                  <a:lnTo>
                    <a:pt x="3568" y="1828"/>
                  </a:lnTo>
                  <a:lnTo>
                    <a:pt x="3566" y="1915"/>
                  </a:lnTo>
                  <a:lnTo>
                    <a:pt x="3559" y="2003"/>
                  </a:lnTo>
                  <a:lnTo>
                    <a:pt x="3549" y="2088"/>
                  </a:lnTo>
                  <a:lnTo>
                    <a:pt x="3534" y="2172"/>
                  </a:lnTo>
                  <a:lnTo>
                    <a:pt x="3515" y="2256"/>
                  </a:lnTo>
                  <a:lnTo>
                    <a:pt x="3493" y="2337"/>
                  </a:lnTo>
                  <a:lnTo>
                    <a:pt x="3467" y="2417"/>
                  </a:lnTo>
                  <a:lnTo>
                    <a:pt x="3436" y="2495"/>
                  </a:lnTo>
                  <a:lnTo>
                    <a:pt x="3402" y="2571"/>
                  </a:lnTo>
                  <a:lnTo>
                    <a:pt x="3365" y="2645"/>
                  </a:lnTo>
                  <a:lnTo>
                    <a:pt x="3325" y="2718"/>
                  </a:lnTo>
                  <a:lnTo>
                    <a:pt x="3281" y="2788"/>
                  </a:lnTo>
                  <a:lnTo>
                    <a:pt x="3234" y="2855"/>
                  </a:lnTo>
                  <a:lnTo>
                    <a:pt x="3185" y="2921"/>
                  </a:lnTo>
                  <a:lnTo>
                    <a:pt x="3131" y="2984"/>
                  </a:lnTo>
                  <a:lnTo>
                    <a:pt x="3075" y="3044"/>
                  </a:lnTo>
                  <a:lnTo>
                    <a:pt x="3017" y="3102"/>
                  </a:lnTo>
                  <a:lnTo>
                    <a:pt x="2956" y="3156"/>
                  </a:lnTo>
                  <a:lnTo>
                    <a:pt x="2892" y="3208"/>
                  </a:lnTo>
                  <a:lnTo>
                    <a:pt x="2826" y="3258"/>
                  </a:lnTo>
                  <a:lnTo>
                    <a:pt x="2758" y="3303"/>
                  </a:lnTo>
                  <a:lnTo>
                    <a:pt x="2687" y="3346"/>
                  </a:lnTo>
                  <a:lnTo>
                    <a:pt x="2614" y="3385"/>
                  </a:lnTo>
                  <a:lnTo>
                    <a:pt x="2539" y="3422"/>
                  </a:lnTo>
                  <a:lnTo>
                    <a:pt x="2463" y="3454"/>
                  </a:lnTo>
                  <a:lnTo>
                    <a:pt x="2384" y="3483"/>
                  </a:lnTo>
                  <a:lnTo>
                    <a:pt x="2303" y="3508"/>
                  </a:lnTo>
                  <a:lnTo>
                    <a:pt x="2222" y="3529"/>
                  </a:lnTo>
                  <a:lnTo>
                    <a:pt x="2139" y="3546"/>
                  </a:lnTo>
                  <a:lnTo>
                    <a:pt x="2053" y="3559"/>
                  </a:lnTo>
                  <a:lnTo>
                    <a:pt x="1967" y="3570"/>
                  </a:lnTo>
                  <a:lnTo>
                    <a:pt x="1880" y="3575"/>
                  </a:lnTo>
                  <a:close/>
                  <a:moveTo>
                    <a:pt x="2883" y="1018"/>
                  </a:moveTo>
                  <a:lnTo>
                    <a:pt x="2887" y="1012"/>
                  </a:lnTo>
                  <a:lnTo>
                    <a:pt x="2891" y="1006"/>
                  </a:lnTo>
                  <a:lnTo>
                    <a:pt x="2896" y="1001"/>
                  </a:lnTo>
                  <a:lnTo>
                    <a:pt x="2901" y="995"/>
                  </a:lnTo>
                  <a:lnTo>
                    <a:pt x="2905" y="989"/>
                  </a:lnTo>
                  <a:lnTo>
                    <a:pt x="2911" y="984"/>
                  </a:lnTo>
                  <a:lnTo>
                    <a:pt x="2916" y="978"/>
                  </a:lnTo>
                  <a:lnTo>
                    <a:pt x="2922" y="973"/>
                  </a:lnTo>
                  <a:lnTo>
                    <a:pt x="2929" y="967"/>
                  </a:lnTo>
                  <a:lnTo>
                    <a:pt x="2936" y="960"/>
                  </a:lnTo>
                  <a:lnTo>
                    <a:pt x="2945" y="953"/>
                  </a:lnTo>
                  <a:lnTo>
                    <a:pt x="2954" y="947"/>
                  </a:lnTo>
                  <a:lnTo>
                    <a:pt x="2975" y="936"/>
                  </a:lnTo>
                  <a:lnTo>
                    <a:pt x="2996" y="925"/>
                  </a:lnTo>
                  <a:lnTo>
                    <a:pt x="3019" y="917"/>
                  </a:lnTo>
                  <a:lnTo>
                    <a:pt x="3041" y="910"/>
                  </a:lnTo>
                  <a:lnTo>
                    <a:pt x="3052" y="908"/>
                  </a:lnTo>
                  <a:lnTo>
                    <a:pt x="3062" y="906"/>
                  </a:lnTo>
                  <a:lnTo>
                    <a:pt x="3072" y="905"/>
                  </a:lnTo>
                  <a:lnTo>
                    <a:pt x="3081" y="905"/>
                  </a:lnTo>
                  <a:lnTo>
                    <a:pt x="3090" y="905"/>
                  </a:lnTo>
                  <a:lnTo>
                    <a:pt x="3099" y="906"/>
                  </a:lnTo>
                  <a:lnTo>
                    <a:pt x="3108" y="908"/>
                  </a:lnTo>
                  <a:lnTo>
                    <a:pt x="3117" y="910"/>
                  </a:lnTo>
                  <a:lnTo>
                    <a:pt x="3126" y="913"/>
                  </a:lnTo>
                  <a:lnTo>
                    <a:pt x="3134" y="917"/>
                  </a:lnTo>
                  <a:lnTo>
                    <a:pt x="3142" y="921"/>
                  </a:lnTo>
                  <a:lnTo>
                    <a:pt x="3150" y="926"/>
                  </a:lnTo>
                  <a:lnTo>
                    <a:pt x="3157" y="932"/>
                  </a:lnTo>
                  <a:lnTo>
                    <a:pt x="3164" y="938"/>
                  </a:lnTo>
                  <a:lnTo>
                    <a:pt x="3170" y="945"/>
                  </a:lnTo>
                  <a:lnTo>
                    <a:pt x="3176" y="953"/>
                  </a:lnTo>
                  <a:lnTo>
                    <a:pt x="3180" y="962"/>
                  </a:lnTo>
                  <a:lnTo>
                    <a:pt x="3185" y="972"/>
                  </a:lnTo>
                  <a:lnTo>
                    <a:pt x="3187" y="982"/>
                  </a:lnTo>
                  <a:lnTo>
                    <a:pt x="3189" y="992"/>
                  </a:lnTo>
                  <a:lnTo>
                    <a:pt x="3189" y="1000"/>
                  </a:lnTo>
                  <a:lnTo>
                    <a:pt x="3189" y="1008"/>
                  </a:lnTo>
                  <a:lnTo>
                    <a:pt x="3188" y="1016"/>
                  </a:lnTo>
                  <a:lnTo>
                    <a:pt x="3186" y="1023"/>
                  </a:lnTo>
                  <a:lnTo>
                    <a:pt x="3183" y="1030"/>
                  </a:lnTo>
                  <a:lnTo>
                    <a:pt x="3179" y="1036"/>
                  </a:lnTo>
                  <a:lnTo>
                    <a:pt x="3175" y="1042"/>
                  </a:lnTo>
                  <a:lnTo>
                    <a:pt x="3169" y="1047"/>
                  </a:lnTo>
                  <a:lnTo>
                    <a:pt x="3163" y="1052"/>
                  </a:lnTo>
                  <a:lnTo>
                    <a:pt x="3156" y="1056"/>
                  </a:lnTo>
                  <a:lnTo>
                    <a:pt x="3147" y="1060"/>
                  </a:lnTo>
                  <a:lnTo>
                    <a:pt x="3137" y="1063"/>
                  </a:lnTo>
                  <a:lnTo>
                    <a:pt x="3126" y="1065"/>
                  </a:lnTo>
                  <a:lnTo>
                    <a:pt x="3114" y="1067"/>
                  </a:lnTo>
                  <a:lnTo>
                    <a:pt x="3101" y="1068"/>
                  </a:lnTo>
                  <a:lnTo>
                    <a:pt x="3086" y="1069"/>
                  </a:lnTo>
                  <a:lnTo>
                    <a:pt x="3056" y="1068"/>
                  </a:lnTo>
                  <a:lnTo>
                    <a:pt x="3028" y="1065"/>
                  </a:lnTo>
                  <a:lnTo>
                    <a:pt x="3002" y="1061"/>
                  </a:lnTo>
                  <a:lnTo>
                    <a:pt x="2978" y="1055"/>
                  </a:lnTo>
                  <a:lnTo>
                    <a:pt x="2954" y="1048"/>
                  </a:lnTo>
                  <a:lnTo>
                    <a:pt x="2931" y="1039"/>
                  </a:lnTo>
                  <a:lnTo>
                    <a:pt x="2906" y="1029"/>
                  </a:lnTo>
                  <a:lnTo>
                    <a:pt x="2883" y="1018"/>
                  </a:lnTo>
                  <a:close/>
                </a:path>
              </a:pathLst>
            </a:custGeom>
            <a:solidFill>
              <a:srgbClr val="006A5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125"/>
            <p:cNvSpPr>
              <a:spLocks/>
            </p:cNvSpPr>
            <p:nvPr/>
          </p:nvSpPr>
          <p:spPr bwMode="black">
            <a:xfrm>
              <a:off x="939" y="3876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A5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126"/>
            <p:cNvSpPr>
              <a:spLocks/>
            </p:cNvSpPr>
            <p:nvPr/>
          </p:nvSpPr>
          <p:spPr bwMode="black">
            <a:xfrm>
              <a:off x="939" y="3876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A5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127"/>
            <p:cNvSpPr>
              <a:spLocks/>
            </p:cNvSpPr>
            <p:nvPr/>
          </p:nvSpPr>
          <p:spPr bwMode="black">
            <a:xfrm>
              <a:off x="1095" y="3927"/>
              <a:ext cx="96" cy="96"/>
            </a:xfrm>
            <a:custGeom>
              <a:avLst/>
              <a:gdLst/>
              <a:ahLst/>
              <a:cxnLst>
                <a:cxn ang="0">
                  <a:pos x="255" y="221"/>
                </a:cxn>
                <a:cxn ang="0">
                  <a:pos x="263" y="1028"/>
                </a:cxn>
                <a:cxn ang="0">
                  <a:pos x="295" y="1137"/>
                </a:cxn>
                <a:cxn ang="0">
                  <a:pos x="340" y="1211"/>
                </a:cxn>
                <a:cxn ang="0">
                  <a:pos x="370" y="1242"/>
                </a:cxn>
                <a:cxn ang="0">
                  <a:pos x="404" y="1264"/>
                </a:cxn>
                <a:cxn ang="0">
                  <a:pos x="437" y="1278"/>
                </a:cxn>
                <a:cxn ang="0">
                  <a:pos x="453" y="1296"/>
                </a:cxn>
                <a:cxn ang="0">
                  <a:pos x="454" y="1317"/>
                </a:cxn>
                <a:cxn ang="0">
                  <a:pos x="443" y="1334"/>
                </a:cxn>
                <a:cxn ang="0">
                  <a:pos x="35" y="1339"/>
                </a:cxn>
                <a:cxn ang="0">
                  <a:pos x="16" y="1331"/>
                </a:cxn>
                <a:cxn ang="0">
                  <a:pos x="3" y="1311"/>
                </a:cxn>
                <a:cxn ang="0">
                  <a:pos x="6" y="1289"/>
                </a:cxn>
                <a:cxn ang="0">
                  <a:pos x="35" y="1273"/>
                </a:cxn>
                <a:cxn ang="0">
                  <a:pos x="70" y="1258"/>
                </a:cxn>
                <a:cxn ang="0">
                  <a:pos x="101" y="1233"/>
                </a:cxn>
                <a:cxn ang="0">
                  <a:pos x="127" y="1198"/>
                </a:cxn>
                <a:cxn ang="0">
                  <a:pos x="166" y="1107"/>
                </a:cxn>
                <a:cxn ang="0">
                  <a:pos x="187" y="994"/>
                </a:cxn>
                <a:cxn ang="0">
                  <a:pos x="189" y="137"/>
                </a:cxn>
                <a:cxn ang="0">
                  <a:pos x="173" y="95"/>
                </a:cxn>
                <a:cxn ang="0">
                  <a:pos x="139" y="72"/>
                </a:cxn>
                <a:cxn ang="0">
                  <a:pos x="70" y="61"/>
                </a:cxn>
                <a:cxn ang="0">
                  <a:pos x="13" y="54"/>
                </a:cxn>
                <a:cxn ang="0">
                  <a:pos x="1" y="35"/>
                </a:cxn>
                <a:cxn ang="0">
                  <a:pos x="6" y="14"/>
                </a:cxn>
                <a:cxn ang="0">
                  <a:pos x="27" y="1"/>
                </a:cxn>
                <a:cxn ang="0">
                  <a:pos x="259" y="0"/>
                </a:cxn>
                <a:cxn ang="0">
                  <a:pos x="401" y="0"/>
                </a:cxn>
                <a:cxn ang="0">
                  <a:pos x="424" y="3"/>
                </a:cxn>
                <a:cxn ang="0">
                  <a:pos x="455" y="27"/>
                </a:cxn>
                <a:cxn ang="0">
                  <a:pos x="1088" y="904"/>
                </a:cxn>
                <a:cxn ang="0">
                  <a:pos x="1085" y="316"/>
                </a:cxn>
                <a:cxn ang="0">
                  <a:pos x="1060" y="207"/>
                </a:cxn>
                <a:cxn ang="0">
                  <a:pos x="1023" y="131"/>
                </a:cxn>
                <a:cxn ang="0">
                  <a:pos x="995" y="99"/>
                </a:cxn>
                <a:cxn ang="0">
                  <a:pos x="964" y="77"/>
                </a:cxn>
                <a:cxn ang="0">
                  <a:pos x="927" y="64"/>
                </a:cxn>
                <a:cxn ang="0">
                  <a:pos x="899" y="45"/>
                </a:cxn>
                <a:cxn ang="0">
                  <a:pos x="893" y="23"/>
                </a:cxn>
                <a:cxn ang="0">
                  <a:pos x="910" y="5"/>
                </a:cxn>
                <a:cxn ang="0">
                  <a:pos x="977" y="0"/>
                </a:cxn>
                <a:cxn ang="0">
                  <a:pos x="1192" y="0"/>
                </a:cxn>
                <a:cxn ang="0">
                  <a:pos x="1337" y="1"/>
                </a:cxn>
                <a:cxn ang="0">
                  <a:pos x="1349" y="13"/>
                </a:cxn>
                <a:cxn ang="0">
                  <a:pos x="1352" y="34"/>
                </a:cxn>
                <a:cxn ang="0">
                  <a:pos x="1345" y="55"/>
                </a:cxn>
                <a:cxn ang="0">
                  <a:pos x="1323" y="66"/>
                </a:cxn>
                <a:cxn ang="0">
                  <a:pos x="1288" y="84"/>
                </a:cxn>
                <a:cxn ang="0">
                  <a:pos x="1256" y="111"/>
                </a:cxn>
                <a:cxn ang="0">
                  <a:pos x="1220" y="157"/>
                </a:cxn>
                <a:cxn ang="0">
                  <a:pos x="1178" y="254"/>
                </a:cxn>
                <a:cxn ang="0">
                  <a:pos x="1157" y="372"/>
                </a:cxn>
              </a:cxnLst>
              <a:rect l="0" t="0" r="r" b="b"/>
              <a:pathLst>
                <a:path w="1352" h="1339">
                  <a:moveTo>
                    <a:pt x="1156" y="406"/>
                  </a:moveTo>
                  <a:lnTo>
                    <a:pt x="1156" y="1339"/>
                  </a:lnTo>
                  <a:lnTo>
                    <a:pt x="1084" y="1339"/>
                  </a:lnTo>
                  <a:lnTo>
                    <a:pt x="255" y="221"/>
                  </a:lnTo>
                  <a:lnTo>
                    <a:pt x="255" y="934"/>
                  </a:lnTo>
                  <a:lnTo>
                    <a:pt x="256" y="966"/>
                  </a:lnTo>
                  <a:lnTo>
                    <a:pt x="259" y="998"/>
                  </a:lnTo>
                  <a:lnTo>
                    <a:pt x="263" y="1028"/>
                  </a:lnTo>
                  <a:lnTo>
                    <a:pt x="269" y="1057"/>
                  </a:lnTo>
                  <a:lnTo>
                    <a:pt x="276" y="1085"/>
                  </a:lnTo>
                  <a:lnTo>
                    <a:pt x="285" y="1112"/>
                  </a:lnTo>
                  <a:lnTo>
                    <a:pt x="295" y="1137"/>
                  </a:lnTo>
                  <a:lnTo>
                    <a:pt x="306" y="1160"/>
                  </a:lnTo>
                  <a:lnTo>
                    <a:pt x="319" y="1182"/>
                  </a:lnTo>
                  <a:lnTo>
                    <a:pt x="333" y="1201"/>
                  </a:lnTo>
                  <a:lnTo>
                    <a:pt x="340" y="1211"/>
                  </a:lnTo>
                  <a:lnTo>
                    <a:pt x="347" y="1219"/>
                  </a:lnTo>
                  <a:lnTo>
                    <a:pt x="355" y="1227"/>
                  </a:lnTo>
                  <a:lnTo>
                    <a:pt x="362" y="1235"/>
                  </a:lnTo>
                  <a:lnTo>
                    <a:pt x="370" y="1242"/>
                  </a:lnTo>
                  <a:lnTo>
                    <a:pt x="378" y="1248"/>
                  </a:lnTo>
                  <a:lnTo>
                    <a:pt x="387" y="1254"/>
                  </a:lnTo>
                  <a:lnTo>
                    <a:pt x="395" y="1259"/>
                  </a:lnTo>
                  <a:lnTo>
                    <a:pt x="404" y="1264"/>
                  </a:lnTo>
                  <a:lnTo>
                    <a:pt x="412" y="1268"/>
                  </a:lnTo>
                  <a:lnTo>
                    <a:pt x="421" y="1272"/>
                  </a:lnTo>
                  <a:lnTo>
                    <a:pt x="430" y="1275"/>
                  </a:lnTo>
                  <a:lnTo>
                    <a:pt x="437" y="1278"/>
                  </a:lnTo>
                  <a:lnTo>
                    <a:pt x="443" y="1281"/>
                  </a:lnTo>
                  <a:lnTo>
                    <a:pt x="448" y="1286"/>
                  </a:lnTo>
                  <a:lnTo>
                    <a:pt x="451" y="1290"/>
                  </a:lnTo>
                  <a:lnTo>
                    <a:pt x="453" y="1296"/>
                  </a:lnTo>
                  <a:lnTo>
                    <a:pt x="455" y="1301"/>
                  </a:lnTo>
                  <a:lnTo>
                    <a:pt x="455" y="1306"/>
                  </a:lnTo>
                  <a:lnTo>
                    <a:pt x="455" y="1312"/>
                  </a:lnTo>
                  <a:lnTo>
                    <a:pt x="454" y="1317"/>
                  </a:lnTo>
                  <a:lnTo>
                    <a:pt x="452" y="1322"/>
                  </a:lnTo>
                  <a:lnTo>
                    <a:pt x="450" y="1327"/>
                  </a:lnTo>
                  <a:lnTo>
                    <a:pt x="447" y="1331"/>
                  </a:lnTo>
                  <a:lnTo>
                    <a:pt x="443" y="1334"/>
                  </a:lnTo>
                  <a:lnTo>
                    <a:pt x="439" y="1337"/>
                  </a:lnTo>
                  <a:lnTo>
                    <a:pt x="435" y="1339"/>
                  </a:lnTo>
                  <a:lnTo>
                    <a:pt x="430" y="1339"/>
                  </a:lnTo>
                  <a:lnTo>
                    <a:pt x="35" y="1339"/>
                  </a:lnTo>
                  <a:lnTo>
                    <a:pt x="30" y="1339"/>
                  </a:lnTo>
                  <a:lnTo>
                    <a:pt x="25" y="1337"/>
                  </a:lnTo>
                  <a:lnTo>
                    <a:pt x="20" y="1334"/>
                  </a:lnTo>
                  <a:lnTo>
                    <a:pt x="16" y="1331"/>
                  </a:lnTo>
                  <a:lnTo>
                    <a:pt x="12" y="1326"/>
                  </a:lnTo>
                  <a:lnTo>
                    <a:pt x="8" y="1322"/>
                  </a:lnTo>
                  <a:lnTo>
                    <a:pt x="5" y="1316"/>
                  </a:lnTo>
                  <a:lnTo>
                    <a:pt x="3" y="1311"/>
                  </a:lnTo>
                  <a:lnTo>
                    <a:pt x="2" y="1305"/>
                  </a:lnTo>
                  <a:lnTo>
                    <a:pt x="2" y="1300"/>
                  </a:lnTo>
                  <a:lnTo>
                    <a:pt x="4" y="1294"/>
                  </a:lnTo>
                  <a:lnTo>
                    <a:pt x="6" y="1289"/>
                  </a:lnTo>
                  <a:lnTo>
                    <a:pt x="11" y="1284"/>
                  </a:lnTo>
                  <a:lnTo>
                    <a:pt x="17" y="1280"/>
                  </a:lnTo>
                  <a:lnTo>
                    <a:pt x="25" y="1276"/>
                  </a:lnTo>
                  <a:lnTo>
                    <a:pt x="35" y="1273"/>
                  </a:lnTo>
                  <a:lnTo>
                    <a:pt x="45" y="1271"/>
                  </a:lnTo>
                  <a:lnTo>
                    <a:pt x="53" y="1266"/>
                  </a:lnTo>
                  <a:lnTo>
                    <a:pt x="62" y="1263"/>
                  </a:lnTo>
                  <a:lnTo>
                    <a:pt x="70" y="1258"/>
                  </a:lnTo>
                  <a:lnTo>
                    <a:pt x="78" y="1253"/>
                  </a:lnTo>
                  <a:lnTo>
                    <a:pt x="86" y="1247"/>
                  </a:lnTo>
                  <a:lnTo>
                    <a:pt x="93" y="1240"/>
                  </a:lnTo>
                  <a:lnTo>
                    <a:pt x="101" y="1233"/>
                  </a:lnTo>
                  <a:lnTo>
                    <a:pt x="108" y="1225"/>
                  </a:lnTo>
                  <a:lnTo>
                    <a:pt x="114" y="1217"/>
                  </a:lnTo>
                  <a:lnTo>
                    <a:pt x="121" y="1208"/>
                  </a:lnTo>
                  <a:lnTo>
                    <a:pt x="127" y="1198"/>
                  </a:lnTo>
                  <a:lnTo>
                    <a:pt x="139" y="1178"/>
                  </a:lnTo>
                  <a:lnTo>
                    <a:pt x="149" y="1156"/>
                  </a:lnTo>
                  <a:lnTo>
                    <a:pt x="158" y="1132"/>
                  </a:lnTo>
                  <a:lnTo>
                    <a:pt x="166" y="1107"/>
                  </a:lnTo>
                  <a:lnTo>
                    <a:pt x="173" y="1079"/>
                  </a:lnTo>
                  <a:lnTo>
                    <a:pt x="179" y="1052"/>
                  </a:lnTo>
                  <a:lnTo>
                    <a:pt x="184" y="1023"/>
                  </a:lnTo>
                  <a:lnTo>
                    <a:pt x="187" y="994"/>
                  </a:lnTo>
                  <a:lnTo>
                    <a:pt x="189" y="964"/>
                  </a:lnTo>
                  <a:lnTo>
                    <a:pt x="189" y="934"/>
                  </a:lnTo>
                  <a:lnTo>
                    <a:pt x="189" y="151"/>
                  </a:lnTo>
                  <a:lnTo>
                    <a:pt x="189" y="137"/>
                  </a:lnTo>
                  <a:lnTo>
                    <a:pt x="187" y="125"/>
                  </a:lnTo>
                  <a:lnTo>
                    <a:pt x="184" y="114"/>
                  </a:lnTo>
                  <a:lnTo>
                    <a:pt x="179" y="104"/>
                  </a:lnTo>
                  <a:lnTo>
                    <a:pt x="173" y="95"/>
                  </a:lnTo>
                  <a:lnTo>
                    <a:pt x="166" y="88"/>
                  </a:lnTo>
                  <a:lnTo>
                    <a:pt x="158" y="81"/>
                  </a:lnTo>
                  <a:lnTo>
                    <a:pt x="149" y="76"/>
                  </a:lnTo>
                  <a:lnTo>
                    <a:pt x="139" y="72"/>
                  </a:lnTo>
                  <a:lnTo>
                    <a:pt x="127" y="68"/>
                  </a:lnTo>
                  <a:lnTo>
                    <a:pt x="114" y="65"/>
                  </a:lnTo>
                  <a:lnTo>
                    <a:pt x="101" y="63"/>
                  </a:lnTo>
                  <a:lnTo>
                    <a:pt x="70" y="61"/>
                  </a:lnTo>
                  <a:lnTo>
                    <a:pt x="35" y="60"/>
                  </a:lnTo>
                  <a:lnTo>
                    <a:pt x="26" y="59"/>
                  </a:lnTo>
                  <a:lnTo>
                    <a:pt x="19" y="57"/>
                  </a:lnTo>
                  <a:lnTo>
                    <a:pt x="13" y="54"/>
                  </a:lnTo>
                  <a:lnTo>
                    <a:pt x="8" y="50"/>
                  </a:lnTo>
                  <a:lnTo>
                    <a:pt x="4" y="45"/>
                  </a:lnTo>
                  <a:lnTo>
                    <a:pt x="2" y="40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3" y="19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21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121" y="0"/>
                  </a:lnTo>
                  <a:lnTo>
                    <a:pt x="195" y="0"/>
                  </a:lnTo>
                  <a:lnTo>
                    <a:pt x="259" y="0"/>
                  </a:lnTo>
                  <a:lnTo>
                    <a:pt x="311" y="0"/>
                  </a:lnTo>
                  <a:lnTo>
                    <a:pt x="353" y="0"/>
                  </a:lnTo>
                  <a:lnTo>
                    <a:pt x="383" y="0"/>
                  </a:lnTo>
                  <a:lnTo>
                    <a:pt x="401" y="0"/>
                  </a:lnTo>
                  <a:lnTo>
                    <a:pt x="407" y="0"/>
                  </a:lnTo>
                  <a:lnTo>
                    <a:pt x="413" y="1"/>
                  </a:lnTo>
                  <a:lnTo>
                    <a:pt x="418" y="1"/>
                  </a:lnTo>
                  <a:lnTo>
                    <a:pt x="424" y="3"/>
                  </a:lnTo>
                  <a:lnTo>
                    <a:pt x="429" y="5"/>
                  </a:lnTo>
                  <a:lnTo>
                    <a:pt x="438" y="11"/>
                  </a:lnTo>
                  <a:lnTo>
                    <a:pt x="447" y="18"/>
                  </a:lnTo>
                  <a:lnTo>
                    <a:pt x="455" y="27"/>
                  </a:lnTo>
                  <a:lnTo>
                    <a:pt x="463" y="37"/>
                  </a:lnTo>
                  <a:lnTo>
                    <a:pt x="470" y="47"/>
                  </a:lnTo>
                  <a:lnTo>
                    <a:pt x="478" y="60"/>
                  </a:lnTo>
                  <a:lnTo>
                    <a:pt x="1088" y="904"/>
                  </a:lnTo>
                  <a:lnTo>
                    <a:pt x="1091" y="406"/>
                  </a:lnTo>
                  <a:lnTo>
                    <a:pt x="1091" y="375"/>
                  </a:lnTo>
                  <a:lnTo>
                    <a:pt x="1089" y="345"/>
                  </a:lnTo>
                  <a:lnTo>
                    <a:pt x="1085" y="316"/>
                  </a:lnTo>
                  <a:lnTo>
                    <a:pt x="1081" y="287"/>
                  </a:lnTo>
                  <a:lnTo>
                    <a:pt x="1075" y="260"/>
                  </a:lnTo>
                  <a:lnTo>
                    <a:pt x="1068" y="233"/>
                  </a:lnTo>
                  <a:lnTo>
                    <a:pt x="1060" y="207"/>
                  </a:lnTo>
                  <a:lnTo>
                    <a:pt x="1051" y="183"/>
                  </a:lnTo>
                  <a:lnTo>
                    <a:pt x="1040" y="161"/>
                  </a:lnTo>
                  <a:lnTo>
                    <a:pt x="1029" y="141"/>
                  </a:lnTo>
                  <a:lnTo>
                    <a:pt x="1023" y="131"/>
                  </a:lnTo>
                  <a:lnTo>
                    <a:pt x="1016" y="123"/>
                  </a:lnTo>
                  <a:lnTo>
                    <a:pt x="1010" y="114"/>
                  </a:lnTo>
                  <a:lnTo>
                    <a:pt x="1003" y="106"/>
                  </a:lnTo>
                  <a:lnTo>
                    <a:pt x="995" y="99"/>
                  </a:lnTo>
                  <a:lnTo>
                    <a:pt x="988" y="93"/>
                  </a:lnTo>
                  <a:lnTo>
                    <a:pt x="980" y="87"/>
                  </a:lnTo>
                  <a:lnTo>
                    <a:pt x="972" y="81"/>
                  </a:lnTo>
                  <a:lnTo>
                    <a:pt x="964" y="77"/>
                  </a:lnTo>
                  <a:lnTo>
                    <a:pt x="955" y="73"/>
                  </a:lnTo>
                  <a:lnTo>
                    <a:pt x="947" y="69"/>
                  </a:lnTo>
                  <a:lnTo>
                    <a:pt x="938" y="67"/>
                  </a:lnTo>
                  <a:lnTo>
                    <a:pt x="927" y="64"/>
                  </a:lnTo>
                  <a:lnTo>
                    <a:pt x="918" y="61"/>
                  </a:lnTo>
                  <a:lnTo>
                    <a:pt x="910" y="56"/>
                  </a:lnTo>
                  <a:lnTo>
                    <a:pt x="904" y="50"/>
                  </a:lnTo>
                  <a:lnTo>
                    <a:pt x="899" y="45"/>
                  </a:lnTo>
                  <a:lnTo>
                    <a:pt x="895" y="40"/>
                  </a:lnTo>
                  <a:lnTo>
                    <a:pt x="893" y="34"/>
                  </a:lnTo>
                  <a:lnTo>
                    <a:pt x="892" y="28"/>
                  </a:lnTo>
                  <a:lnTo>
                    <a:pt x="893" y="23"/>
                  </a:lnTo>
                  <a:lnTo>
                    <a:pt x="895" y="18"/>
                  </a:lnTo>
                  <a:lnTo>
                    <a:pt x="898" y="13"/>
                  </a:lnTo>
                  <a:lnTo>
                    <a:pt x="903" y="9"/>
                  </a:lnTo>
                  <a:lnTo>
                    <a:pt x="910" y="5"/>
                  </a:lnTo>
                  <a:lnTo>
                    <a:pt x="917" y="3"/>
                  </a:lnTo>
                  <a:lnTo>
                    <a:pt x="927" y="1"/>
                  </a:lnTo>
                  <a:lnTo>
                    <a:pt x="938" y="0"/>
                  </a:lnTo>
                  <a:lnTo>
                    <a:pt x="977" y="0"/>
                  </a:lnTo>
                  <a:lnTo>
                    <a:pt x="1025" y="0"/>
                  </a:lnTo>
                  <a:lnTo>
                    <a:pt x="1078" y="0"/>
                  </a:lnTo>
                  <a:lnTo>
                    <a:pt x="1134" y="0"/>
                  </a:lnTo>
                  <a:lnTo>
                    <a:pt x="1192" y="0"/>
                  </a:lnTo>
                  <a:lnTo>
                    <a:pt x="1245" y="0"/>
                  </a:lnTo>
                  <a:lnTo>
                    <a:pt x="1293" y="0"/>
                  </a:lnTo>
                  <a:lnTo>
                    <a:pt x="1332" y="0"/>
                  </a:lnTo>
                  <a:lnTo>
                    <a:pt x="1337" y="1"/>
                  </a:lnTo>
                  <a:lnTo>
                    <a:pt x="1341" y="3"/>
                  </a:lnTo>
                  <a:lnTo>
                    <a:pt x="1344" y="5"/>
                  </a:lnTo>
                  <a:lnTo>
                    <a:pt x="1347" y="9"/>
                  </a:lnTo>
                  <a:lnTo>
                    <a:pt x="1349" y="13"/>
                  </a:lnTo>
                  <a:lnTo>
                    <a:pt x="1351" y="18"/>
                  </a:lnTo>
                  <a:lnTo>
                    <a:pt x="1352" y="23"/>
                  </a:lnTo>
                  <a:lnTo>
                    <a:pt x="1352" y="29"/>
                  </a:lnTo>
                  <a:lnTo>
                    <a:pt x="1352" y="34"/>
                  </a:lnTo>
                  <a:lnTo>
                    <a:pt x="1351" y="40"/>
                  </a:lnTo>
                  <a:lnTo>
                    <a:pt x="1350" y="45"/>
                  </a:lnTo>
                  <a:lnTo>
                    <a:pt x="1347" y="50"/>
                  </a:lnTo>
                  <a:lnTo>
                    <a:pt x="1345" y="55"/>
                  </a:lnTo>
                  <a:lnTo>
                    <a:pt x="1341" y="59"/>
                  </a:lnTo>
                  <a:lnTo>
                    <a:pt x="1337" y="62"/>
                  </a:lnTo>
                  <a:lnTo>
                    <a:pt x="1332" y="63"/>
                  </a:lnTo>
                  <a:lnTo>
                    <a:pt x="1323" y="66"/>
                  </a:lnTo>
                  <a:lnTo>
                    <a:pt x="1314" y="70"/>
                  </a:lnTo>
                  <a:lnTo>
                    <a:pt x="1305" y="74"/>
                  </a:lnTo>
                  <a:lnTo>
                    <a:pt x="1297" y="79"/>
                  </a:lnTo>
                  <a:lnTo>
                    <a:pt x="1288" y="84"/>
                  </a:lnTo>
                  <a:lnTo>
                    <a:pt x="1280" y="90"/>
                  </a:lnTo>
                  <a:lnTo>
                    <a:pt x="1272" y="97"/>
                  </a:lnTo>
                  <a:lnTo>
                    <a:pt x="1264" y="104"/>
                  </a:lnTo>
                  <a:lnTo>
                    <a:pt x="1256" y="111"/>
                  </a:lnTo>
                  <a:lnTo>
                    <a:pt x="1248" y="119"/>
                  </a:lnTo>
                  <a:lnTo>
                    <a:pt x="1241" y="128"/>
                  </a:lnTo>
                  <a:lnTo>
                    <a:pt x="1234" y="137"/>
                  </a:lnTo>
                  <a:lnTo>
                    <a:pt x="1220" y="157"/>
                  </a:lnTo>
                  <a:lnTo>
                    <a:pt x="1208" y="178"/>
                  </a:lnTo>
                  <a:lnTo>
                    <a:pt x="1197" y="201"/>
                  </a:lnTo>
                  <a:lnTo>
                    <a:pt x="1186" y="227"/>
                  </a:lnTo>
                  <a:lnTo>
                    <a:pt x="1178" y="254"/>
                  </a:lnTo>
                  <a:lnTo>
                    <a:pt x="1170" y="281"/>
                  </a:lnTo>
                  <a:lnTo>
                    <a:pt x="1164" y="310"/>
                  </a:lnTo>
                  <a:lnTo>
                    <a:pt x="1160" y="341"/>
                  </a:lnTo>
                  <a:lnTo>
                    <a:pt x="1157" y="372"/>
                  </a:lnTo>
                  <a:lnTo>
                    <a:pt x="1156" y="406"/>
                  </a:lnTo>
                  <a:close/>
                </a:path>
              </a:pathLst>
            </a:custGeom>
            <a:solidFill>
              <a:srgbClr val="006A5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128"/>
            <p:cNvSpPr>
              <a:spLocks noEditPoints="1"/>
            </p:cNvSpPr>
            <p:nvPr/>
          </p:nvSpPr>
          <p:spPr bwMode="black">
            <a:xfrm>
              <a:off x="1185" y="3958"/>
              <a:ext cx="64" cy="67"/>
            </a:xfrm>
            <a:custGeom>
              <a:avLst/>
              <a:gdLst/>
              <a:ahLst/>
              <a:cxnLst>
                <a:cxn ang="0">
                  <a:pos x="632" y="584"/>
                </a:cxn>
                <a:cxn ang="0">
                  <a:pos x="615" y="709"/>
                </a:cxn>
                <a:cxn ang="0">
                  <a:pos x="595" y="772"/>
                </a:cxn>
                <a:cxn ang="0">
                  <a:pos x="567" y="826"/>
                </a:cxn>
                <a:cxn ang="0">
                  <a:pos x="528" y="869"/>
                </a:cxn>
                <a:cxn ang="0">
                  <a:pos x="477" y="894"/>
                </a:cxn>
                <a:cxn ang="0">
                  <a:pos x="413" y="899"/>
                </a:cxn>
                <a:cxn ang="0">
                  <a:pos x="356" y="883"/>
                </a:cxn>
                <a:cxn ang="0">
                  <a:pos x="311" y="850"/>
                </a:cxn>
                <a:cxn ang="0">
                  <a:pos x="278" y="801"/>
                </a:cxn>
                <a:cxn ang="0">
                  <a:pos x="255" y="741"/>
                </a:cxn>
                <a:cxn ang="0">
                  <a:pos x="237" y="656"/>
                </a:cxn>
                <a:cxn ang="0">
                  <a:pos x="227" y="512"/>
                </a:cxn>
                <a:cxn ang="0">
                  <a:pos x="229" y="369"/>
                </a:cxn>
                <a:cxn ang="0">
                  <a:pos x="246" y="244"/>
                </a:cxn>
                <a:cxn ang="0">
                  <a:pos x="265" y="180"/>
                </a:cxn>
                <a:cxn ang="0">
                  <a:pos x="293" y="124"/>
                </a:cxn>
                <a:cxn ang="0">
                  <a:pos x="331" y="82"/>
                </a:cxn>
                <a:cxn ang="0">
                  <a:pos x="382" y="57"/>
                </a:cxn>
                <a:cxn ang="0">
                  <a:pos x="447" y="52"/>
                </a:cxn>
                <a:cxn ang="0">
                  <a:pos x="505" y="67"/>
                </a:cxn>
                <a:cxn ang="0">
                  <a:pos x="550" y="101"/>
                </a:cxn>
                <a:cxn ang="0">
                  <a:pos x="583" y="151"/>
                </a:cxn>
                <a:cxn ang="0">
                  <a:pos x="607" y="211"/>
                </a:cxn>
                <a:cxn ang="0">
                  <a:pos x="625" y="296"/>
                </a:cxn>
                <a:cxn ang="0">
                  <a:pos x="635" y="441"/>
                </a:cxn>
                <a:cxn ang="0">
                  <a:pos x="854" y="435"/>
                </a:cxn>
                <a:cxn ang="0">
                  <a:pos x="839" y="338"/>
                </a:cxn>
                <a:cxn ang="0">
                  <a:pos x="808" y="249"/>
                </a:cxn>
                <a:cxn ang="0">
                  <a:pos x="765" y="172"/>
                </a:cxn>
                <a:cxn ang="0">
                  <a:pos x="708" y="107"/>
                </a:cxn>
                <a:cxn ang="0">
                  <a:pos x="641" y="56"/>
                </a:cxn>
                <a:cxn ang="0">
                  <a:pos x="563" y="21"/>
                </a:cxn>
                <a:cxn ang="0">
                  <a:pos x="477" y="2"/>
                </a:cxn>
                <a:cxn ang="0">
                  <a:pos x="383" y="2"/>
                </a:cxn>
                <a:cxn ang="0">
                  <a:pos x="297" y="22"/>
                </a:cxn>
                <a:cxn ang="0">
                  <a:pos x="219" y="61"/>
                </a:cxn>
                <a:cxn ang="0">
                  <a:pos x="150" y="115"/>
                </a:cxn>
                <a:cxn ang="0">
                  <a:pos x="93" y="184"/>
                </a:cxn>
                <a:cxn ang="0">
                  <a:pos x="49" y="262"/>
                </a:cxn>
                <a:cxn ang="0">
                  <a:pos x="18" y="349"/>
                </a:cxn>
                <a:cxn ang="0">
                  <a:pos x="2" y="440"/>
                </a:cxn>
                <a:cxn ang="0">
                  <a:pos x="2" y="533"/>
                </a:cxn>
                <a:cxn ang="0">
                  <a:pos x="19" y="620"/>
                </a:cxn>
                <a:cxn ang="0">
                  <a:pos x="51" y="702"/>
                </a:cxn>
                <a:cxn ang="0">
                  <a:pos x="96" y="775"/>
                </a:cxn>
                <a:cxn ang="0">
                  <a:pos x="154" y="838"/>
                </a:cxn>
                <a:cxn ang="0">
                  <a:pos x="223" y="888"/>
                </a:cxn>
                <a:cxn ang="0">
                  <a:pos x="300" y="923"/>
                </a:cxn>
                <a:cxn ang="0">
                  <a:pos x="385" y="942"/>
                </a:cxn>
                <a:cxn ang="0">
                  <a:pos x="475" y="941"/>
                </a:cxn>
                <a:cxn ang="0">
                  <a:pos x="559" y="922"/>
                </a:cxn>
                <a:cxn ang="0">
                  <a:pos x="636" y="887"/>
                </a:cxn>
                <a:cxn ang="0">
                  <a:pos x="703" y="836"/>
                </a:cxn>
                <a:cxn ang="0">
                  <a:pos x="761" y="774"/>
                </a:cxn>
                <a:cxn ang="0">
                  <a:pos x="806" y="702"/>
                </a:cxn>
                <a:cxn ang="0">
                  <a:pos x="838" y="620"/>
                </a:cxn>
                <a:cxn ang="0">
                  <a:pos x="854" y="533"/>
                </a:cxn>
              </a:cxnLst>
              <a:rect l="0" t="0" r="r" b="b"/>
              <a:pathLst>
                <a:path w="856" h="944">
                  <a:moveTo>
                    <a:pt x="635" y="476"/>
                  </a:moveTo>
                  <a:lnTo>
                    <a:pt x="635" y="512"/>
                  </a:lnTo>
                  <a:lnTo>
                    <a:pt x="634" y="548"/>
                  </a:lnTo>
                  <a:lnTo>
                    <a:pt x="632" y="584"/>
                  </a:lnTo>
                  <a:lnTo>
                    <a:pt x="629" y="620"/>
                  </a:lnTo>
                  <a:lnTo>
                    <a:pt x="624" y="656"/>
                  </a:lnTo>
                  <a:lnTo>
                    <a:pt x="618" y="692"/>
                  </a:lnTo>
                  <a:lnTo>
                    <a:pt x="615" y="709"/>
                  </a:lnTo>
                  <a:lnTo>
                    <a:pt x="611" y="725"/>
                  </a:lnTo>
                  <a:lnTo>
                    <a:pt x="606" y="741"/>
                  </a:lnTo>
                  <a:lnTo>
                    <a:pt x="601" y="757"/>
                  </a:lnTo>
                  <a:lnTo>
                    <a:pt x="595" y="772"/>
                  </a:lnTo>
                  <a:lnTo>
                    <a:pt x="589" y="787"/>
                  </a:lnTo>
                  <a:lnTo>
                    <a:pt x="582" y="801"/>
                  </a:lnTo>
                  <a:lnTo>
                    <a:pt x="575" y="814"/>
                  </a:lnTo>
                  <a:lnTo>
                    <a:pt x="567" y="826"/>
                  </a:lnTo>
                  <a:lnTo>
                    <a:pt x="558" y="838"/>
                  </a:lnTo>
                  <a:lnTo>
                    <a:pt x="549" y="850"/>
                  </a:lnTo>
                  <a:lnTo>
                    <a:pt x="539" y="860"/>
                  </a:lnTo>
                  <a:lnTo>
                    <a:pt x="528" y="869"/>
                  </a:lnTo>
                  <a:lnTo>
                    <a:pt x="517" y="877"/>
                  </a:lnTo>
                  <a:lnTo>
                    <a:pt x="504" y="883"/>
                  </a:lnTo>
                  <a:lnTo>
                    <a:pt x="491" y="889"/>
                  </a:lnTo>
                  <a:lnTo>
                    <a:pt x="477" y="894"/>
                  </a:lnTo>
                  <a:lnTo>
                    <a:pt x="463" y="897"/>
                  </a:lnTo>
                  <a:lnTo>
                    <a:pt x="447" y="899"/>
                  </a:lnTo>
                  <a:lnTo>
                    <a:pt x="429" y="900"/>
                  </a:lnTo>
                  <a:lnTo>
                    <a:pt x="413" y="899"/>
                  </a:lnTo>
                  <a:lnTo>
                    <a:pt x="397" y="897"/>
                  </a:lnTo>
                  <a:lnTo>
                    <a:pt x="383" y="894"/>
                  </a:lnTo>
                  <a:lnTo>
                    <a:pt x="369" y="889"/>
                  </a:lnTo>
                  <a:lnTo>
                    <a:pt x="356" y="883"/>
                  </a:lnTo>
                  <a:lnTo>
                    <a:pt x="343" y="877"/>
                  </a:lnTo>
                  <a:lnTo>
                    <a:pt x="332" y="869"/>
                  </a:lnTo>
                  <a:lnTo>
                    <a:pt x="321" y="860"/>
                  </a:lnTo>
                  <a:lnTo>
                    <a:pt x="311" y="850"/>
                  </a:lnTo>
                  <a:lnTo>
                    <a:pt x="302" y="838"/>
                  </a:lnTo>
                  <a:lnTo>
                    <a:pt x="293" y="826"/>
                  </a:lnTo>
                  <a:lnTo>
                    <a:pt x="286" y="814"/>
                  </a:lnTo>
                  <a:lnTo>
                    <a:pt x="278" y="801"/>
                  </a:lnTo>
                  <a:lnTo>
                    <a:pt x="272" y="787"/>
                  </a:lnTo>
                  <a:lnTo>
                    <a:pt x="265" y="772"/>
                  </a:lnTo>
                  <a:lnTo>
                    <a:pt x="260" y="757"/>
                  </a:lnTo>
                  <a:lnTo>
                    <a:pt x="255" y="741"/>
                  </a:lnTo>
                  <a:lnTo>
                    <a:pt x="250" y="725"/>
                  </a:lnTo>
                  <a:lnTo>
                    <a:pt x="246" y="709"/>
                  </a:lnTo>
                  <a:lnTo>
                    <a:pt x="243" y="692"/>
                  </a:lnTo>
                  <a:lnTo>
                    <a:pt x="237" y="656"/>
                  </a:lnTo>
                  <a:lnTo>
                    <a:pt x="233" y="620"/>
                  </a:lnTo>
                  <a:lnTo>
                    <a:pt x="230" y="584"/>
                  </a:lnTo>
                  <a:lnTo>
                    <a:pt x="228" y="548"/>
                  </a:lnTo>
                  <a:lnTo>
                    <a:pt x="227" y="512"/>
                  </a:lnTo>
                  <a:lnTo>
                    <a:pt x="226" y="476"/>
                  </a:lnTo>
                  <a:lnTo>
                    <a:pt x="227" y="441"/>
                  </a:lnTo>
                  <a:lnTo>
                    <a:pt x="228" y="405"/>
                  </a:lnTo>
                  <a:lnTo>
                    <a:pt x="229" y="369"/>
                  </a:lnTo>
                  <a:lnTo>
                    <a:pt x="232" y="333"/>
                  </a:lnTo>
                  <a:lnTo>
                    <a:pt x="237" y="296"/>
                  </a:lnTo>
                  <a:lnTo>
                    <a:pt x="242" y="261"/>
                  </a:lnTo>
                  <a:lnTo>
                    <a:pt x="246" y="244"/>
                  </a:lnTo>
                  <a:lnTo>
                    <a:pt x="250" y="227"/>
                  </a:lnTo>
                  <a:lnTo>
                    <a:pt x="254" y="211"/>
                  </a:lnTo>
                  <a:lnTo>
                    <a:pt x="259" y="195"/>
                  </a:lnTo>
                  <a:lnTo>
                    <a:pt x="265" y="180"/>
                  </a:lnTo>
                  <a:lnTo>
                    <a:pt x="271" y="165"/>
                  </a:lnTo>
                  <a:lnTo>
                    <a:pt x="277" y="151"/>
                  </a:lnTo>
                  <a:lnTo>
                    <a:pt x="285" y="137"/>
                  </a:lnTo>
                  <a:lnTo>
                    <a:pt x="293" y="124"/>
                  </a:lnTo>
                  <a:lnTo>
                    <a:pt x="301" y="112"/>
                  </a:lnTo>
                  <a:lnTo>
                    <a:pt x="310" y="101"/>
                  </a:lnTo>
                  <a:lnTo>
                    <a:pt x="320" y="91"/>
                  </a:lnTo>
                  <a:lnTo>
                    <a:pt x="331" y="82"/>
                  </a:lnTo>
                  <a:lnTo>
                    <a:pt x="343" y="74"/>
                  </a:lnTo>
                  <a:lnTo>
                    <a:pt x="355" y="67"/>
                  </a:lnTo>
                  <a:lnTo>
                    <a:pt x="368" y="62"/>
                  </a:lnTo>
                  <a:lnTo>
                    <a:pt x="382" y="57"/>
                  </a:lnTo>
                  <a:lnTo>
                    <a:pt x="397" y="54"/>
                  </a:lnTo>
                  <a:lnTo>
                    <a:pt x="413" y="52"/>
                  </a:lnTo>
                  <a:lnTo>
                    <a:pt x="429" y="51"/>
                  </a:lnTo>
                  <a:lnTo>
                    <a:pt x="447" y="52"/>
                  </a:lnTo>
                  <a:lnTo>
                    <a:pt x="463" y="54"/>
                  </a:lnTo>
                  <a:lnTo>
                    <a:pt x="478" y="57"/>
                  </a:lnTo>
                  <a:lnTo>
                    <a:pt x="492" y="62"/>
                  </a:lnTo>
                  <a:lnTo>
                    <a:pt x="505" y="67"/>
                  </a:lnTo>
                  <a:lnTo>
                    <a:pt x="517" y="74"/>
                  </a:lnTo>
                  <a:lnTo>
                    <a:pt x="529" y="82"/>
                  </a:lnTo>
                  <a:lnTo>
                    <a:pt x="540" y="91"/>
                  </a:lnTo>
                  <a:lnTo>
                    <a:pt x="550" y="101"/>
                  </a:lnTo>
                  <a:lnTo>
                    <a:pt x="559" y="112"/>
                  </a:lnTo>
                  <a:lnTo>
                    <a:pt x="568" y="124"/>
                  </a:lnTo>
                  <a:lnTo>
                    <a:pt x="576" y="137"/>
                  </a:lnTo>
                  <a:lnTo>
                    <a:pt x="583" y="151"/>
                  </a:lnTo>
                  <a:lnTo>
                    <a:pt x="590" y="165"/>
                  </a:lnTo>
                  <a:lnTo>
                    <a:pt x="596" y="180"/>
                  </a:lnTo>
                  <a:lnTo>
                    <a:pt x="602" y="195"/>
                  </a:lnTo>
                  <a:lnTo>
                    <a:pt x="607" y="211"/>
                  </a:lnTo>
                  <a:lnTo>
                    <a:pt x="611" y="227"/>
                  </a:lnTo>
                  <a:lnTo>
                    <a:pt x="615" y="244"/>
                  </a:lnTo>
                  <a:lnTo>
                    <a:pt x="619" y="261"/>
                  </a:lnTo>
                  <a:lnTo>
                    <a:pt x="625" y="296"/>
                  </a:lnTo>
                  <a:lnTo>
                    <a:pt x="629" y="333"/>
                  </a:lnTo>
                  <a:lnTo>
                    <a:pt x="632" y="369"/>
                  </a:lnTo>
                  <a:lnTo>
                    <a:pt x="634" y="405"/>
                  </a:lnTo>
                  <a:lnTo>
                    <a:pt x="635" y="441"/>
                  </a:lnTo>
                  <a:lnTo>
                    <a:pt x="635" y="476"/>
                  </a:lnTo>
                  <a:close/>
                  <a:moveTo>
                    <a:pt x="856" y="487"/>
                  </a:moveTo>
                  <a:lnTo>
                    <a:pt x="856" y="461"/>
                  </a:lnTo>
                  <a:lnTo>
                    <a:pt x="854" y="435"/>
                  </a:lnTo>
                  <a:lnTo>
                    <a:pt x="852" y="410"/>
                  </a:lnTo>
                  <a:lnTo>
                    <a:pt x="848" y="385"/>
                  </a:lnTo>
                  <a:lnTo>
                    <a:pt x="844" y="361"/>
                  </a:lnTo>
                  <a:lnTo>
                    <a:pt x="839" y="338"/>
                  </a:lnTo>
                  <a:lnTo>
                    <a:pt x="832" y="314"/>
                  </a:lnTo>
                  <a:lnTo>
                    <a:pt x="825" y="291"/>
                  </a:lnTo>
                  <a:lnTo>
                    <a:pt x="817" y="270"/>
                  </a:lnTo>
                  <a:lnTo>
                    <a:pt x="808" y="249"/>
                  </a:lnTo>
                  <a:lnTo>
                    <a:pt x="799" y="228"/>
                  </a:lnTo>
                  <a:lnTo>
                    <a:pt x="788" y="209"/>
                  </a:lnTo>
                  <a:lnTo>
                    <a:pt x="777" y="190"/>
                  </a:lnTo>
                  <a:lnTo>
                    <a:pt x="765" y="172"/>
                  </a:lnTo>
                  <a:lnTo>
                    <a:pt x="752" y="155"/>
                  </a:lnTo>
                  <a:lnTo>
                    <a:pt x="739" y="137"/>
                  </a:lnTo>
                  <a:lnTo>
                    <a:pt x="724" y="122"/>
                  </a:lnTo>
                  <a:lnTo>
                    <a:pt x="708" y="107"/>
                  </a:lnTo>
                  <a:lnTo>
                    <a:pt x="692" y="93"/>
                  </a:lnTo>
                  <a:lnTo>
                    <a:pt x="676" y="80"/>
                  </a:lnTo>
                  <a:lnTo>
                    <a:pt x="659" y="68"/>
                  </a:lnTo>
                  <a:lnTo>
                    <a:pt x="641" y="56"/>
                  </a:lnTo>
                  <a:lnTo>
                    <a:pt x="622" y="46"/>
                  </a:lnTo>
                  <a:lnTo>
                    <a:pt x="603" y="37"/>
                  </a:lnTo>
                  <a:lnTo>
                    <a:pt x="584" y="28"/>
                  </a:lnTo>
                  <a:lnTo>
                    <a:pt x="563" y="21"/>
                  </a:lnTo>
                  <a:lnTo>
                    <a:pt x="543" y="15"/>
                  </a:lnTo>
                  <a:lnTo>
                    <a:pt x="521" y="10"/>
                  </a:lnTo>
                  <a:lnTo>
                    <a:pt x="499" y="5"/>
                  </a:lnTo>
                  <a:lnTo>
                    <a:pt x="477" y="2"/>
                  </a:lnTo>
                  <a:lnTo>
                    <a:pt x="454" y="0"/>
                  </a:lnTo>
                  <a:lnTo>
                    <a:pt x="429" y="0"/>
                  </a:lnTo>
                  <a:lnTo>
                    <a:pt x="406" y="0"/>
                  </a:lnTo>
                  <a:lnTo>
                    <a:pt x="383" y="2"/>
                  </a:lnTo>
                  <a:lnTo>
                    <a:pt x="361" y="5"/>
                  </a:lnTo>
                  <a:lnTo>
                    <a:pt x="339" y="10"/>
                  </a:lnTo>
                  <a:lnTo>
                    <a:pt x="318" y="15"/>
                  </a:lnTo>
                  <a:lnTo>
                    <a:pt x="297" y="22"/>
                  </a:lnTo>
                  <a:lnTo>
                    <a:pt x="276" y="30"/>
                  </a:lnTo>
                  <a:lnTo>
                    <a:pt x="257" y="39"/>
                  </a:lnTo>
                  <a:lnTo>
                    <a:pt x="238" y="50"/>
                  </a:lnTo>
                  <a:lnTo>
                    <a:pt x="219" y="61"/>
                  </a:lnTo>
                  <a:lnTo>
                    <a:pt x="201" y="73"/>
                  </a:lnTo>
                  <a:lnTo>
                    <a:pt x="184" y="86"/>
                  </a:lnTo>
                  <a:lnTo>
                    <a:pt x="167" y="100"/>
                  </a:lnTo>
                  <a:lnTo>
                    <a:pt x="150" y="115"/>
                  </a:lnTo>
                  <a:lnTo>
                    <a:pt x="135" y="131"/>
                  </a:lnTo>
                  <a:lnTo>
                    <a:pt x="120" y="148"/>
                  </a:lnTo>
                  <a:lnTo>
                    <a:pt x="106" y="166"/>
                  </a:lnTo>
                  <a:lnTo>
                    <a:pt x="93" y="184"/>
                  </a:lnTo>
                  <a:lnTo>
                    <a:pt x="81" y="202"/>
                  </a:lnTo>
                  <a:lnTo>
                    <a:pt x="70" y="222"/>
                  </a:lnTo>
                  <a:lnTo>
                    <a:pt x="59" y="241"/>
                  </a:lnTo>
                  <a:lnTo>
                    <a:pt x="49" y="262"/>
                  </a:lnTo>
                  <a:lnTo>
                    <a:pt x="40" y="283"/>
                  </a:lnTo>
                  <a:lnTo>
                    <a:pt x="32" y="304"/>
                  </a:lnTo>
                  <a:lnTo>
                    <a:pt x="25" y="327"/>
                  </a:lnTo>
                  <a:lnTo>
                    <a:pt x="18" y="349"/>
                  </a:lnTo>
                  <a:lnTo>
                    <a:pt x="13" y="371"/>
                  </a:lnTo>
                  <a:lnTo>
                    <a:pt x="8" y="394"/>
                  </a:lnTo>
                  <a:lnTo>
                    <a:pt x="5" y="417"/>
                  </a:lnTo>
                  <a:lnTo>
                    <a:pt x="2" y="440"/>
                  </a:lnTo>
                  <a:lnTo>
                    <a:pt x="1" y="463"/>
                  </a:lnTo>
                  <a:lnTo>
                    <a:pt x="0" y="487"/>
                  </a:lnTo>
                  <a:lnTo>
                    <a:pt x="1" y="510"/>
                  </a:lnTo>
                  <a:lnTo>
                    <a:pt x="2" y="533"/>
                  </a:lnTo>
                  <a:lnTo>
                    <a:pt x="5" y="555"/>
                  </a:lnTo>
                  <a:lnTo>
                    <a:pt x="9" y="577"/>
                  </a:lnTo>
                  <a:lnTo>
                    <a:pt x="13" y="599"/>
                  </a:lnTo>
                  <a:lnTo>
                    <a:pt x="19" y="620"/>
                  </a:lnTo>
                  <a:lnTo>
                    <a:pt x="26" y="641"/>
                  </a:lnTo>
                  <a:lnTo>
                    <a:pt x="33" y="662"/>
                  </a:lnTo>
                  <a:lnTo>
                    <a:pt x="41" y="683"/>
                  </a:lnTo>
                  <a:lnTo>
                    <a:pt x="51" y="702"/>
                  </a:lnTo>
                  <a:lnTo>
                    <a:pt x="61" y="721"/>
                  </a:lnTo>
                  <a:lnTo>
                    <a:pt x="72" y="740"/>
                  </a:lnTo>
                  <a:lnTo>
                    <a:pt x="84" y="758"/>
                  </a:lnTo>
                  <a:lnTo>
                    <a:pt x="96" y="775"/>
                  </a:lnTo>
                  <a:lnTo>
                    <a:pt x="110" y="792"/>
                  </a:lnTo>
                  <a:lnTo>
                    <a:pt x="124" y="808"/>
                  </a:lnTo>
                  <a:lnTo>
                    <a:pt x="138" y="823"/>
                  </a:lnTo>
                  <a:lnTo>
                    <a:pt x="154" y="838"/>
                  </a:lnTo>
                  <a:lnTo>
                    <a:pt x="171" y="852"/>
                  </a:lnTo>
                  <a:lnTo>
                    <a:pt x="188" y="865"/>
                  </a:lnTo>
                  <a:lnTo>
                    <a:pt x="205" y="877"/>
                  </a:lnTo>
                  <a:lnTo>
                    <a:pt x="223" y="888"/>
                  </a:lnTo>
                  <a:lnTo>
                    <a:pt x="242" y="899"/>
                  </a:lnTo>
                  <a:lnTo>
                    <a:pt x="261" y="908"/>
                  </a:lnTo>
                  <a:lnTo>
                    <a:pt x="280" y="916"/>
                  </a:lnTo>
                  <a:lnTo>
                    <a:pt x="300" y="923"/>
                  </a:lnTo>
                  <a:lnTo>
                    <a:pt x="321" y="930"/>
                  </a:lnTo>
                  <a:lnTo>
                    <a:pt x="342" y="935"/>
                  </a:lnTo>
                  <a:lnTo>
                    <a:pt x="363" y="939"/>
                  </a:lnTo>
                  <a:lnTo>
                    <a:pt x="385" y="942"/>
                  </a:lnTo>
                  <a:lnTo>
                    <a:pt x="407" y="943"/>
                  </a:lnTo>
                  <a:lnTo>
                    <a:pt x="429" y="944"/>
                  </a:lnTo>
                  <a:lnTo>
                    <a:pt x="453" y="943"/>
                  </a:lnTo>
                  <a:lnTo>
                    <a:pt x="475" y="941"/>
                  </a:lnTo>
                  <a:lnTo>
                    <a:pt x="497" y="938"/>
                  </a:lnTo>
                  <a:lnTo>
                    <a:pt x="518" y="934"/>
                  </a:lnTo>
                  <a:lnTo>
                    <a:pt x="539" y="929"/>
                  </a:lnTo>
                  <a:lnTo>
                    <a:pt x="559" y="922"/>
                  </a:lnTo>
                  <a:lnTo>
                    <a:pt x="579" y="915"/>
                  </a:lnTo>
                  <a:lnTo>
                    <a:pt x="599" y="906"/>
                  </a:lnTo>
                  <a:lnTo>
                    <a:pt x="618" y="897"/>
                  </a:lnTo>
                  <a:lnTo>
                    <a:pt x="636" y="887"/>
                  </a:lnTo>
                  <a:lnTo>
                    <a:pt x="654" y="876"/>
                  </a:lnTo>
                  <a:lnTo>
                    <a:pt x="671" y="864"/>
                  </a:lnTo>
                  <a:lnTo>
                    <a:pt x="688" y="851"/>
                  </a:lnTo>
                  <a:lnTo>
                    <a:pt x="703" y="836"/>
                  </a:lnTo>
                  <a:lnTo>
                    <a:pt x="720" y="822"/>
                  </a:lnTo>
                  <a:lnTo>
                    <a:pt x="734" y="806"/>
                  </a:lnTo>
                  <a:lnTo>
                    <a:pt x="748" y="791"/>
                  </a:lnTo>
                  <a:lnTo>
                    <a:pt x="761" y="774"/>
                  </a:lnTo>
                  <a:lnTo>
                    <a:pt x="774" y="757"/>
                  </a:lnTo>
                  <a:lnTo>
                    <a:pt x="785" y="739"/>
                  </a:lnTo>
                  <a:lnTo>
                    <a:pt x="796" y="721"/>
                  </a:lnTo>
                  <a:lnTo>
                    <a:pt x="806" y="702"/>
                  </a:lnTo>
                  <a:lnTo>
                    <a:pt x="815" y="682"/>
                  </a:lnTo>
                  <a:lnTo>
                    <a:pt x="824" y="661"/>
                  </a:lnTo>
                  <a:lnTo>
                    <a:pt x="831" y="641"/>
                  </a:lnTo>
                  <a:lnTo>
                    <a:pt x="838" y="620"/>
                  </a:lnTo>
                  <a:lnTo>
                    <a:pt x="843" y="599"/>
                  </a:lnTo>
                  <a:lnTo>
                    <a:pt x="848" y="577"/>
                  </a:lnTo>
                  <a:lnTo>
                    <a:pt x="851" y="555"/>
                  </a:lnTo>
                  <a:lnTo>
                    <a:pt x="854" y="533"/>
                  </a:lnTo>
                  <a:lnTo>
                    <a:pt x="856" y="510"/>
                  </a:lnTo>
                  <a:lnTo>
                    <a:pt x="856" y="487"/>
                  </a:lnTo>
                  <a:close/>
                </a:path>
              </a:pathLst>
            </a:custGeom>
            <a:solidFill>
              <a:srgbClr val="006A5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129"/>
            <p:cNvSpPr>
              <a:spLocks/>
            </p:cNvSpPr>
            <p:nvPr/>
          </p:nvSpPr>
          <p:spPr bwMode="black">
            <a:xfrm>
              <a:off x="1247" y="3956"/>
              <a:ext cx="51" cy="67"/>
            </a:xfrm>
            <a:custGeom>
              <a:avLst/>
              <a:gdLst/>
              <a:ahLst/>
              <a:cxnLst>
                <a:cxn ang="0">
                  <a:pos x="575" y="296"/>
                </a:cxn>
                <a:cxn ang="0">
                  <a:pos x="543" y="277"/>
                </a:cxn>
                <a:cxn ang="0">
                  <a:pos x="522" y="245"/>
                </a:cxn>
                <a:cxn ang="0">
                  <a:pos x="513" y="202"/>
                </a:cxn>
                <a:cxn ang="0">
                  <a:pos x="515" y="168"/>
                </a:cxn>
                <a:cxn ang="0">
                  <a:pos x="534" y="130"/>
                </a:cxn>
                <a:cxn ang="0">
                  <a:pos x="576" y="99"/>
                </a:cxn>
                <a:cxn ang="0">
                  <a:pos x="604" y="76"/>
                </a:cxn>
                <a:cxn ang="0">
                  <a:pos x="602" y="60"/>
                </a:cxn>
                <a:cxn ang="0">
                  <a:pos x="581" y="50"/>
                </a:cxn>
                <a:cxn ang="0">
                  <a:pos x="539" y="51"/>
                </a:cxn>
                <a:cxn ang="0">
                  <a:pos x="495" y="67"/>
                </a:cxn>
                <a:cxn ang="0">
                  <a:pos x="459" y="103"/>
                </a:cxn>
                <a:cxn ang="0">
                  <a:pos x="429" y="154"/>
                </a:cxn>
                <a:cxn ang="0">
                  <a:pos x="401" y="235"/>
                </a:cxn>
                <a:cxn ang="0">
                  <a:pos x="374" y="382"/>
                </a:cxn>
                <a:cxn ang="0">
                  <a:pos x="362" y="823"/>
                </a:cxn>
                <a:cxn ang="0">
                  <a:pos x="365" y="840"/>
                </a:cxn>
                <a:cxn ang="0">
                  <a:pos x="392" y="865"/>
                </a:cxn>
                <a:cxn ang="0">
                  <a:pos x="455" y="879"/>
                </a:cxn>
                <a:cxn ang="0">
                  <a:pos x="499" y="882"/>
                </a:cxn>
                <a:cxn ang="0">
                  <a:pos x="509" y="904"/>
                </a:cxn>
                <a:cxn ang="0">
                  <a:pos x="506" y="921"/>
                </a:cxn>
                <a:cxn ang="0">
                  <a:pos x="493" y="928"/>
                </a:cxn>
                <a:cxn ang="0">
                  <a:pos x="6" y="924"/>
                </a:cxn>
                <a:cxn ang="0">
                  <a:pos x="0" y="909"/>
                </a:cxn>
                <a:cxn ang="0">
                  <a:pos x="4" y="891"/>
                </a:cxn>
                <a:cxn ang="0">
                  <a:pos x="13" y="881"/>
                </a:cxn>
                <a:cxn ang="0">
                  <a:pos x="62" y="877"/>
                </a:cxn>
                <a:cxn ang="0">
                  <a:pos x="102" y="867"/>
                </a:cxn>
                <a:cxn ang="0">
                  <a:pos x="132" y="844"/>
                </a:cxn>
                <a:cxn ang="0">
                  <a:pos x="140" y="143"/>
                </a:cxn>
                <a:cxn ang="0">
                  <a:pos x="130" y="111"/>
                </a:cxn>
                <a:cxn ang="0">
                  <a:pos x="103" y="93"/>
                </a:cxn>
                <a:cxn ang="0">
                  <a:pos x="69" y="85"/>
                </a:cxn>
                <a:cxn ang="0">
                  <a:pos x="31" y="81"/>
                </a:cxn>
                <a:cxn ang="0">
                  <a:pos x="22" y="68"/>
                </a:cxn>
                <a:cxn ang="0">
                  <a:pos x="21" y="50"/>
                </a:cxn>
                <a:cxn ang="0">
                  <a:pos x="29" y="37"/>
                </a:cxn>
                <a:cxn ang="0">
                  <a:pos x="356" y="195"/>
                </a:cxn>
                <a:cxn ang="0">
                  <a:pos x="385" y="117"/>
                </a:cxn>
                <a:cxn ang="0">
                  <a:pos x="426" y="56"/>
                </a:cxn>
                <a:cxn ang="0">
                  <a:pos x="482" y="15"/>
                </a:cxn>
                <a:cxn ang="0">
                  <a:pos x="517" y="4"/>
                </a:cxn>
                <a:cxn ang="0">
                  <a:pos x="602" y="4"/>
                </a:cxn>
                <a:cxn ang="0">
                  <a:pos x="668" y="30"/>
                </a:cxn>
                <a:cxn ang="0">
                  <a:pos x="710" y="77"/>
                </a:cxn>
                <a:cxn ang="0">
                  <a:pos x="728" y="138"/>
                </a:cxn>
                <a:cxn ang="0">
                  <a:pos x="728" y="206"/>
                </a:cxn>
                <a:cxn ang="0">
                  <a:pos x="709" y="256"/>
                </a:cxn>
                <a:cxn ang="0">
                  <a:pos x="676" y="287"/>
                </a:cxn>
                <a:cxn ang="0">
                  <a:pos x="631" y="301"/>
                </a:cxn>
              </a:cxnLst>
              <a:rect l="0" t="0" r="r" b="b"/>
              <a:pathLst>
                <a:path w="730" h="928">
                  <a:moveTo>
                    <a:pt x="606" y="302"/>
                  </a:moveTo>
                  <a:lnTo>
                    <a:pt x="595" y="301"/>
                  </a:lnTo>
                  <a:lnTo>
                    <a:pt x="585" y="299"/>
                  </a:lnTo>
                  <a:lnTo>
                    <a:pt x="575" y="296"/>
                  </a:lnTo>
                  <a:lnTo>
                    <a:pt x="566" y="293"/>
                  </a:lnTo>
                  <a:lnTo>
                    <a:pt x="557" y="288"/>
                  </a:lnTo>
                  <a:lnTo>
                    <a:pt x="550" y="283"/>
                  </a:lnTo>
                  <a:lnTo>
                    <a:pt x="543" y="277"/>
                  </a:lnTo>
                  <a:lnTo>
                    <a:pt x="536" y="270"/>
                  </a:lnTo>
                  <a:lnTo>
                    <a:pt x="531" y="262"/>
                  </a:lnTo>
                  <a:lnTo>
                    <a:pt x="526" y="254"/>
                  </a:lnTo>
                  <a:lnTo>
                    <a:pt x="522" y="245"/>
                  </a:lnTo>
                  <a:lnTo>
                    <a:pt x="519" y="235"/>
                  </a:lnTo>
                  <a:lnTo>
                    <a:pt x="516" y="225"/>
                  </a:lnTo>
                  <a:lnTo>
                    <a:pt x="515" y="214"/>
                  </a:lnTo>
                  <a:lnTo>
                    <a:pt x="513" y="202"/>
                  </a:lnTo>
                  <a:lnTo>
                    <a:pt x="513" y="190"/>
                  </a:lnTo>
                  <a:lnTo>
                    <a:pt x="513" y="182"/>
                  </a:lnTo>
                  <a:lnTo>
                    <a:pt x="514" y="175"/>
                  </a:lnTo>
                  <a:lnTo>
                    <a:pt x="515" y="168"/>
                  </a:lnTo>
                  <a:lnTo>
                    <a:pt x="517" y="161"/>
                  </a:lnTo>
                  <a:lnTo>
                    <a:pt x="522" y="149"/>
                  </a:lnTo>
                  <a:lnTo>
                    <a:pt x="527" y="139"/>
                  </a:lnTo>
                  <a:lnTo>
                    <a:pt x="534" y="130"/>
                  </a:lnTo>
                  <a:lnTo>
                    <a:pt x="542" y="122"/>
                  </a:lnTo>
                  <a:lnTo>
                    <a:pt x="550" y="115"/>
                  </a:lnTo>
                  <a:lnTo>
                    <a:pt x="559" y="110"/>
                  </a:lnTo>
                  <a:lnTo>
                    <a:pt x="576" y="99"/>
                  </a:lnTo>
                  <a:lnTo>
                    <a:pt x="590" y="90"/>
                  </a:lnTo>
                  <a:lnTo>
                    <a:pt x="596" y="86"/>
                  </a:lnTo>
                  <a:lnTo>
                    <a:pt x="601" y="81"/>
                  </a:lnTo>
                  <a:lnTo>
                    <a:pt x="604" y="76"/>
                  </a:lnTo>
                  <a:lnTo>
                    <a:pt x="605" y="70"/>
                  </a:lnTo>
                  <a:lnTo>
                    <a:pt x="604" y="66"/>
                  </a:lnTo>
                  <a:lnTo>
                    <a:pt x="604" y="63"/>
                  </a:lnTo>
                  <a:lnTo>
                    <a:pt x="602" y="60"/>
                  </a:lnTo>
                  <a:lnTo>
                    <a:pt x="601" y="58"/>
                  </a:lnTo>
                  <a:lnTo>
                    <a:pt x="596" y="54"/>
                  </a:lnTo>
                  <a:lnTo>
                    <a:pt x="589" y="52"/>
                  </a:lnTo>
                  <a:lnTo>
                    <a:pt x="581" y="50"/>
                  </a:lnTo>
                  <a:lnTo>
                    <a:pt x="572" y="50"/>
                  </a:lnTo>
                  <a:lnTo>
                    <a:pt x="562" y="50"/>
                  </a:lnTo>
                  <a:lnTo>
                    <a:pt x="552" y="50"/>
                  </a:lnTo>
                  <a:lnTo>
                    <a:pt x="539" y="51"/>
                  </a:lnTo>
                  <a:lnTo>
                    <a:pt x="528" y="53"/>
                  </a:lnTo>
                  <a:lnTo>
                    <a:pt x="516" y="56"/>
                  </a:lnTo>
                  <a:lnTo>
                    <a:pt x="505" y="61"/>
                  </a:lnTo>
                  <a:lnTo>
                    <a:pt x="495" y="67"/>
                  </a:lnTo>
                  <a:lnTo>
                    <a:pt x="485" y="75"/>
                  </a:lnTo>
                  <a:lnTo>
                    <a:pt x="476" y="83"/>
                  </a:lnTo>
                  <a:lnTo>
                    <a:pt x="467" y="92"/>
                  </a:lnTo>
                  <a:lnTo>
                    <a:pt x="459" y="103"/>
                  </a:lnTo>
                  <a:lnTo>
                    <a:pt x="451" y="114"/>
                  </a:lnTo>
                  <a:lnTo>
                    <a:pt x="443" y="127"/>
                  </a:lnTo>
                  <a:lnTo>
                    <a:pt x="436" y="140"/>
                  </a:lnTo>
                  <a:lnTo>
                    <a:pt x="429" y="154"/>
                  </a:lnTo>
                  <a:lnTo>
                    <a:pt x="423" y="170"/>
                  </a:lnTo>
                  <a:lnTo>
                    <a:pt x="417" y="185"/>
                  </a:lnTo>
                  <a:lnTo>
                    <a:pt x="411" y="201"/>
                  </a:lnTo>
                  <a:lnTo>
                    <a:pt x="401" y="235"/>
                  </a:lnTo>
                  <a:lnTo>
                    <a:pt x="392" y="270"/>
                  </a:lnTo>
                  <a:lnTo>
                    <a:pt x="385" y="306"/>
                  </a:lnTo>
                  <a:lnTo>
                    <a:pt x="379" y="345"/>
                  </a:lnTo>
                  <a:lnTo>
                    <a:pt x="374" y="382"/>
                  </a:lnTo>
                  <a:lnTo>
                    <a:pt x="371" y="419"/>
                  </a:lnTo>
                  <a:lnTo>
                    <a:pt x="369" y="456"/>
                  </a:lnTo>
                  <a:lnTo>
                    <a:pt x="367" y="491"/>
                  </a:lnTo>
                  <a:lnTo>
                    <a:pt x="362" y="823"/>
                  </a:lnTo>
                  <a:lnTo>
                    <a:pt x="362" y="828"/>
                  </a:lnTo>
                  <a:lnTo>
                    <a:pt x="363" y="832"/>
                  </a:lnTo>
                  <a:lnTo>
                    <a:pt x="364" y="836"/>
                  </a:lnTo>
                  <a:lnTo>
                    <a:pt x="365" y="840"/>
                  </a:lnTo>
                  <a:lnTo>
                    <a:pt x="370" y="848"/>
                  </a:lnTo>
                  <a:lnTo>
                    <a:pt x="376" y="854"/>
                  </a:lnTo>
                  <a:lnTo>
                    <a:pt x="383" y="860"/>
                  </a:lnTo>
                  <a:lnTo>
                    <a:pt x="392" y="865"/>
                  </a:lnTo>
                  <a:lnTo>
                    <a:pt x="402" y="869"/>
                  </a:lnTo>
                  <a:lnTo>
                    <a:pt x="412" y="872"/>
                  </a:lnTo>
                  <a:lnTo>
                    <a:pt x="434" y="876"/>
                  </a:lnTo>
                  <a:lnTo>
                    <a:pt x="455" y="879"/>
                  </a:lnTo>
                  <a:lnTo>
                    <a:pt x="476" y="880"/>
                  </a:lnTo>
                  <a:lnTo>
                    <a:pt x="493" y="880"/>
                  </a:lnTo>
                  <a:lnTo>
                    <a:pt x="496" y="881"/>
                  </a:lnTo>
                  <a:lnTo>
                    <a:pt x="499" y="882"/>
                  </a:lnTo>
                  <a:lnTo>
                    <a:pt x="502" y="885"/>
                  </a:lnTo>
                  <a:lnTo>
                    <a:pt x="504" y="888"/>
                  </a:lnTo>
                  <a:lnTo>
                    <a:pt x="507" y="896"/>
                  </a:lnTo>
                  <a:lnTo>
                    <a:pt x="509" y="904"/>
                  </a:lnTo>
                  <a:lnTo>
                    <a:pt x="509" y="909"/>
                  </a:lnTo>
                  <a:lnTo>
                    <a:pt x="508" y="913"/>
                  </a:lnTo>
                  <a:lnTo>
                    <a:pt x="507" y="917"/>
                  </a:lnTo>
                  <a:lnTo>
                    <a:pt x="506" y="921"/>
                  </a:lnTo>
                  <a:lnTo>
                    <a:pt x="503" y="924"/>
                  </a:lnTo>
                  <a:lnTo>
                    <a:pt x="501" y="926"/>
                  </a:lnTo>
                  <a:lnTo>
                    <a:pt x="497" y="928"/>
                  </a:lnTo>
                  <a:lnTo>
                    <a:pt x="493" y="928"/>
                  </a:lnTo>
                  <a:lnTo>
                    <a:pt x="17" y="928"/>
                  </a:lnTo>
                  <a:lnTo>
                    <a:pt x="12" y="928"/>
                  </a:lnTo>
                  <a:lnTo>
                    <a:pt x="9" y="926"/>
                  </a:lnTo>
                  <a:lnTo>
                    <a:pt x="6" y="924"/>
                  </a:lnTo>
                  <a:lnTo>
                    <a:pt x="3" y="921"/>
                  </a:lnTo>
                  <a:lnTo>
                    <a:pt x="2" y="917"/>
                  </a:lnTo>
                  <a:lnTo>
                    <a:pt x="1" y="913"/>
                  </a:lnTo>
                  <a:lnTo>
                    <a:pt x="0" y="909"/>
                  </a:lnTo>
                  <a:lnTo>
                    <a:pt x="0" y="904"/>
                  </a:lnTo>
                  <a:lnTo>
                    <a:pt x="1" y="900"/>
                  </a:lnTo>
                  <a:lnTo>
                    <a:pt x="2" y="896"/>
                  </a:lnTo>
                  <a:lnTo>
                    <a:pt x="4" y="891"/>
                  </a:lnTo>
                  <a:lnTo>
                    <a:pt x="5" y="888"/>
                  </a:lnTo>
                  <a:lnTo>
                    <a:pt x="8" y="885"/>
                  </a:lnTo>
                  <a:lnTo>
                    <a:pt x="10" y="882"/>
                  </a:lnTo>
                  <a:lnTo>
                    <a:pt x="13" y="881"/>
                  </a:lnTo>
                  <a:lnTo>
                    <a:pt x="17" y="880"/>
                  </a:lnTo>
                  <a:lnTo>
                    <a:pt x="33" y="880"/>
                  </a:lnTo>
                  <a:lnTo>
                    <a:pt x="52" y="878"/>
                  </a:lnTo>
                  <a:lnTo>
                    <a:pt x="62" y="877"/>
                  </a:lnTo>
                  <a:lnTo>
                    <a:pt x="73" y="875"/>
                  </a:lnTo>
                  <a:lnTo>
                    <a:pt x="83" y="873"/>
                  </a:lnTo>
                  <a:lnTo>
                    <a:pt x="93" y="870"/>
                  </a:lnTo>
                  <a:lnTo>
                    <a:pt x="102" y="867"/>
                  </a:lnTo>
                  <a:lnTo>
                    <a:pt x="111" y="862"/>
                  </a:lnTo>
                  <a:lnTo>
                    <a:pt x="120" y="857"/>
                  </a:lnTo>
                  <a:lnTo>
                    <a:pt x="127" y="851"/>
                  </a:lnTo>
                  <a:lnTo>
                    <a:pt x="132" y="844"/>
                  </a:lnTo>
                  <a:lnTo>
                    <a:pt x="137" y="837"/>
                  </a:lnTo>
                  <a:lnTo>
                    <a:pt x="140" y="828"/>
                  </a:lnTo>
                  <a:lnTo>
                    <a:pt x="140" y="819"/>
                  </a:lnTo>
                  <a:lnTo>
                    <a:pt x="140" y="143"/>
                  </a:lnTo>
                  <a:lnTo>
                    <a:pt x="140" y="134"/>
                  </a:lnTo>
                  <a:lnTo>
                    <a:pt x="138" y="125"/>
                  </a:lnTo>
                  <a:lnTo>
                    <a:pt x="134" y="118"/>
                  </a:lnTo>
                  <a:lnTo>
                    <a:pt x="130" y="111"/>
                  </a:lnTo>
                  <a:lnTo>
                    <a:pt x="124" y="106"/>
                  </a:lnTo>
                  <a:lnTo>
                    <a:pt x="117" y="101"/>
                  </a:lnTo>
                  <a:lnTo>
                    <a:pt x="110" y="97"/>
                  </a:lnTo>
                  <a:lnTo>
                    <a:pt x="103" y="93"/>
                  </a:lnTo>
                  <a:lnTo>
                    <a:pt x="95" y="90"/>
                  </a:lnTo>
                  <a:lnTo>
                    <a:pt x="86" y="88"/>
                  </a:lnTo>
                  <a:lnTo>
                    <a:pt x="78" y="86"/>
                  </a:lnTo>
                  <a:lnTo>
                    <a:pt x="69" y="85"/>
                  </a:lnTo>
                  <a:lnTo>
                    <a:pt x="52" y="83"/>
                  </a:lnTo>
                  <a:lnTo>
                    <a:pt x="37" y="83"/>
                  </a:lnTo>
                  <a:lnTo>
                    <a:pt x="34" y="82"/>
                  </a:lnTo>
                  <a:lnTo>
                    <a:pt x="31" y="81"/>
                  </a:lnTo>
                  <a:lnTo>
                    <a:pt x="28" y="78"/>
                  </a:lnTo>
                  <a:lnTo>
                    <a:pt x="26" y="75"/>
                  </a:lnTo>
                  <a:lnTo>
                    <a:pt x="24" y="72"/>
                  </a:lnTo>
                  <a:lnTo>
                    <a:pt x="22" y="68"/>
                  </a:lnTo>
                  <a:lnTo>
                    <a:pt x="21" y="63"/>
                  </a:lnTo>
                  <a:lnTo>
                    <a:pt x="20" y="59"/>
                  </a:lnTo>
                  <a:lnTo>
                    <a:pt x="20" y="55"/>
                  </a:lnTo>
                  <a:lnTo>
                    <a:pt x="21" y="50"/>
                  </a:lnTo>
                  <a:lnTo>
                    <a:pt x="22" y="46"/>
                  </a:lnTo>
                  <a:lnTo>
                    <a:pt x="24" y="43"/>
                  </a:lnTo>
                  <a:lnTo>
                    <a:pt x="26" y="40"/>
                  </a:lnTo>
                  <a:lnTo>
                    <a:pt x="29" y="37"/>
                  </a:lnTo>
                  <a:lnTo>
                    <a:pt x="33" y="36"/>
                  </a:lnTo>
                  <a:lnTo>
                    <a:pt x="37" y="35"/>
                  </a:lnTo>
                  <a:lnTo>
                    <a:pt x="356" y="35"/>
                  </a:lnTo>
                  <a:lnTo>
                    <a:pt x="356" y="195"/>
                  </a:lnTo>
                  <a:lnTo>
                    <a:pt x="363" y="175"/>
                  </a:lnTo>
                  <a:lnTo>
                    <a:pt x="370" y="154"/>
                  </a:lnTo>
                  <a:lnTo>
                    <a:pt x="377" y="135"/>
                  </a:lnTo>
                  <a:lnTo>
                    <a:pt x="385" y="117"/>
                  </a:lnTo>
                  <a:lnTo>
                    <a:pt x="394" y="100"/>
                  </a:lnTo>
                  <a:lnTo>
                    <a:pt x="404" y="84"/>
                  </a:lnTo>
                  <a:lnTo>
                    <a:pt x="415" y="69"/>
                  </a:lnTo>
                  <a:lnTo>
                    <a:pt x="426" y="56"/>
                  </a:lnTo>
                  <a:lnTo>
                    <a:pt x="438" y="43"/>
                  </a:lnTo>
                  <a:lnTo>
                    <a:pt x="452" y="32"/>
                  </a:lnTo>
                  <a:lnTo>
                    <a:pt x="466" y="23"/>
                  </a:lnTo>
                  <a:lnTo>
                    <a:pt x="482" y="15"/>
                  </a:lnTo>
                  <a:lnTo>
                    <a:pt x="490" y="12"/>
                  </a:lnTo>
                  <a:lnTo>
                    <a:pt x="499" y="9"/>
                  </a:lnTo>
                  <a:lnTo>
                    <a:pt x="508" y="6"/>
                  </a:lnTo>
                  <a:lnTo>
                    <a:pt x="517" y="4"/>
                  </a:lnTo>
                  <a:lnTo>
                    <a:pt x="537" y="1"/>
                  </a:lnTo>
                  <a:lnTo>
                    <a:pt x="559" y="0"/>
                  </a:lnTo>
                  <a:lnTo>
                    <a:pt x="582" y="1"/>
                  </a:lnTo>
                  <a:lnTo>
                    <a:pt x="602" y="4"/>
                  </a:lnTo>
                  <a:lnTo>
                    <a:pt x="622" y="8"/>
                  </a:lnTo>
                  <a:lnTo>
                    <a:pt x="639" y="14"/>
                  </a:lnTo>
                  <a:lnTo>
                    <a:pt x="654" y="22"/>
                  </a:lnTo>
                  <a:lnTo>
                    <a:pt x="668" y="30"/>
                  </a:lnTo>
                  <a:lnTo>
                    <a:pt x="682" y="40"/>
                  </a:lnTo>
                  <a:lnTo>
                    <a:pt x="692" y="51"/>
                  </a:lnTo>
                  <a:lnTo>
                    <a:pt x="702" y="64"/>
                  </a:lnTo>
                  <a:lnTo>
                    <a:pt x="710" y="77"/>
                  </a:lnTo>
                  <a:lnTo>
                    <a:pt x="716" y="91"/>
                  </a:lnTo>
                  <a:lnTo>
                    <a:pt x="721" y="106"/>
                  </a:lnTo>
                  <a:lnTo>
                    <a:pt x="725" y="122"/>
                  </a:lnTo>
                  <a:lnTo>
                    <a:pt x="728" y="138"/>
                  </a:lnTo>
                  <a:lnTo>
                    <a:pt x="730" y="155"/>
                  </a:lnTo>
                  <a:lnTo>
                    <a:pt x="730" y="173"/>
                  </a:lnTo>
                  <a:lnTo>
                    <a:pt x="730" y="190"/>
                  </a:lnTo>
                  <a:lnTo>
                    <a:pt x="728" y="206"/>
                  </a:lnTo>
                  <a:lnTo>
                    <a:pt x="725" y="220"/>
                  </a:lnTo>
                  <a:lnTo>
                    <a:pt x="721" y="233"/>
                  </a:lnTo>
                  <a:lnTo>
                    <a:pt x="715" y="245"/>
                  </a:lnTo>
                  <a:lnTo>
                    <a:pt x="709" y="256"/>
                  </a:lnTo>
                  <a:lnTo>
                    <a:pt x="702" y="265"/>
                  </a:lnTo>
                  <a:lnTo>
                    <a:pt x="694" y="273"/>
                  </a:lnTo>
                  <a:lnTo>
                    <a:pt x="686" y="280"/>
                  </a:lnTo>
                  <a:lnTo>
                    <a:pt x="676" y="287"/>
                  </a:lnTo>
                  <a:lnTo>
                    <a:pt x="665" y="292"/>
                  </a:lnTo>
                  <a:lnTo>
                    <a:pt x="654" y="296"/>
                  </a:lnTo>
                  <a:lnTo>
                    <a:pt x="643" y="299"/>
                  </a:lnTo>
                  <a:lnTo>
                    <a:pt x="631" y="301"/>
                  </a:lnTo>
                  <a:lnTo>
                    <a:pt x="619" y="302"/>
                  </a:lnTo>
                  <a:lnTo>
                    <a:pt x="606" y="302"/>
                  </a:lnTo>
                  <a:close/>
                </a:path>
              </a:pathLst>
            </a:custGeom>
            <a:solidFill>
              <a:srgbClr val="006A5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130"/>
            <p:cNvSpPr>
              <a:spLocks/>
            </p:cNvSpPr>
            <p:nvPr/>
          </p:nvSpPr>
          <p:spPr bwMode="black">
            <a:xfrm>
              <a:off x="1303" y="3937"/>
              <a:ext cx="45" cy="90"/>
            </a:xfrm>
            <a:custGeom>
              <a:avLst/>
              <a:gdLst/>
              <a:ahLst/>
              <a:cxnLst>
                <a:cxn ang="0">
                  <a:pos x="345" y="1238"/>
                </a:cxn>
                <a:cxn ang="0">
                  <a:pos x="288" y="1225"/>
                </a:cxn>
                <a:cxn ang="0">
                  <a:pos x="254" y="1211"/>
                </a:cxn>
                <a:cxn ang="0">
                  <a:pos x="221" y="1192"/>
                </a:cxn>
                <a:cxn ang="0">
                  <a:pos x="191" y="1166"/>
                </a:cxn>
                <a:cxn ang="0">
                  <a:pos x="164" y="1134"/>
                </a:cxn>
                <a:cxn ang="0">
                  <a:pos x="143" y="1095"/>
                </a:cxn>
                <a:cxn ang="0">
                  <a:pos x="128" y="1049"/>
                </a:cxn>
                <a:cxn ang="0">
                  <a:pos x="120" y="995"/>
                </a:cxn>
                <a:cxn ang="0">
                  <a:pos x="130" y="364"/>
                </a:cxn>
                <a:cxn ang="0">
                  <a:pos x="12" y="313"/>
                </a:cxn>
                <a:cxn ang="0">
                  <a:pos x="50" y="305"/>
                </a:cxn>
                <a:cxn ang="0">
                  <a:pos x="89" y="289"/>
                </a:cxn>
                <a:cxn ang="0">
                  <a:pos x="127" y="265"/>
                </a:cxn>
                <a:cxn ang="0">
                  <a:pos x="164" y="236"/>
                </a:cxn>
                <a:cxn ang="0">
                  <a:pos x="200" y="203"/>
                </a:cxn>
                <a:cxn ang="0">
                  <a:pos x="231" y="166"/>
                </a:cxn>
                <a:cxn ang="0">
                  <a:pos x="257" y="128"/>
                </a:cxn>
                <a:cxn ang="0">
                  <a:pos x="279" y="87"/>
                </a:cxn>
                <a:cxn ang="0">
                  <a:pos x="293" y="49"/>
                </a:cxn>
                <a:cxn ang="0">
                  <a:pos x="300" y="12"/>
                </a:cxn>
                <a:cxn ang="0">
                  <a:pos x="359" y="313"/>
                </a:cxn>
                <a:cxn ang="0">
                  <a:pos x="359" y="364"/>
                </a:cxn>
                <a:cxn ang="0">
                  <a:pos x="360" y="1079"/>
                </a:cxn>
                <a:cxn ang="0">
                  <a:pos x="366" y="1120"/>
                </a:cxn>
                <a:cxn ang="0">
                  <a:pos x="376" y="1150"/>
                </a:cxn>
                <a:cxn ang="0">
                  <a:pos x="393" y="1168"/>
                </a:cxn>
                <a:cxn ang="0">
                  <a:pos x="415" y="1177"/>
                </a:cxn>
                <a:cxn ang="0">
                  <a:pos x="443" y="1178"/>
                </a:cxn>
                <a:cxn ang="0">
                  <a:pos x="469" y="1171"/>
                </a:cxn>
                <a:cxn ang="0">
                  <a:pos x="490" y="1158"/>
                </a:cxn>
                <a:cxn ang="0">
                  <a:pos x="508" y="1138"/>
                </a:cxn>
                <a:cxn ang="0">
                  <a:pos x="527" y="1103"/>
                </a:cxn>
                <a:cxn ang="0">
                  <a:pos x="547" y="1042"/>
                </a:cxn>
                <a:cxn ang="0">
                  <a:pos x="557" y="975"/>
                </a:cxn>
                <a:cxn ang="0">
                  <a:pos x="560" y="911"/>
                </a:cxn>
                <a:cxn ang="0">
                  <a:pos x="610" y="951"/>
                </a:cxn>
                <a:cxn ang="0">
                  <a:pos x="605" y="1006"/>
                </a:cxn>
                <a:cxn ang="0">
                  <a:pos x="596" y="1055"/>
                </a:cxn>
                <a:cxn ang="0">
                  <a:pos x="583" y="1098"/>
                </a:cxn>
                <a:cxn ang="0">
                  <a:pos x="565" y="1137"/>
                </a:cxn>
                <a:cxn ang="0">
                  <a:pos x="545" y="1169"/>
                </a:cxn>
                <a:cxn ang="0">
                  <a:pos x="520" y="1195"/>
                </a:cxn>
                <a:cxn ang="0">
                  <a:pos x="492" y="1215"/>
                </a:cxn>
                <a:cxn ang="0">
                  <a:pos x="461" y="1229"/>
                </a:cxn>
                <a:cxn ang="0">
                  <a:pos x="426" y="1238"/>
                </a:cxn>
                <a:cxn ang="0">
                  <a:pos x="389" y="1241"/>
                </a:cxn>
              </a:cxnLst>
              <a:rect l="0" t="0" r="r" b="b"/>
              <a:pathLst>
                <a:path w="611" h="1241">
                  <a:moveTo>
                    <a:pt x="389" y="1241"/>
                  </a:moveTo>
                  <a:lnTo>
                    <a:pt x="367" y="1240"/>
                  </a:lnTo>
                  <a:lnTo>
                    <a:pt x="345" y="1238"/>
                  </a:lnTo>
                  <a:lnTo>
                    <a:pt x="323" y="1234"/>
                  </a:lnTo>
                  <a:lnTo>
                    <a:pt x="300" y="1228"/>
                  </a:lnTo>
                  <a:lnTo>
                    <a:pt x="288" y="1225"/>
                  </a:lnTo>
                  <a:lnTo>
                    <a:pt x="276" y="1221"/>
                  </a:lnTo>
                  <a:lnTo>
                    <a:pt x="265" y="1216"/>
                  </a:lnTo>
                  <a:lnTo>
                    <a:pt x="254" y="1211"/>
                  </a:lnTo>
                  <a:lnTo>
                    <a:pt x="243" y="1205"/>
                  </a:lnTo>
                  <a:lnTo>
                    <a:pt x="232" y="1199"/>
                  </a:lnTo>
                  <a:lnTo>
                    <a:pt x="221" y="1192"/>
                  </a:lnTo>
                  <a:lnTo>
                    <a:pt x="211" y="1184"/>
                  </a:lnTo>
                  <a:lnTo>
                    <a:pt x="201" y="1176"/>
                  </a:lnTo>
                  <a:lnTo>
                    <a:pt x="191" y="1166"/>
                  </a:lnTo>
                  <a:lnTo>
                    <a:pt x="182" y="1157"/>
                  </a:lnTo>
                  <a:lnTo>
                    <a:pt x="172" y="1146"/>
                  </a:lnTo>
                  <a:lnTo>
                    <a:pt x="164" y="1134"/>
                  </a:lnTo>
                  <a:lnTo>
                    <a:pt x="156" y="1122"/>
                  </a:lnTo>
                  <a:lnTo>
                    <a:pt x="149" y="1109"/>
                  </a:lnTo>
                  <a:lnTo>
                    <a:pt x="143" y="1095"/>
                  </a:lnTo>
                  <a:lnTo>
                    <a:pt x="137" y="1081"/>
                  </a:lnTo>
                  <a:lnTo>
                    <a:pt x="132" y="1066"/>
                  </a:lnTo>
                  <a:lnTo>
                    <a:pt x="128" y="1049"/>
                  </a:lnTo>
                  <a:lnTo>
                    <a:pt x="124" y="1032"/>
                  </a:lnTo>
                  <a:lnTo>
                    <a:pt x="121" y="1014"/>
                  </a:lnTo>
                  <a:lnTo>
                    <a:pt x="120" y="995"/>
                  </a:lnTo>
                  <a:lnTo>
                    <a:pt x="119" y="975"/>
                  </a:lnTo>
                  <a:lnTo>
                    <a:pt x="119" y="953"/>
                  </a:lnTo>
                  <a:lnTo>
                    <a:pt x="130" y="364"/>
                  </a:lnTo>
                  <a:lnTo>
                    <a:pt x="0" y="364"/>
                  </a:lnTo>
                  <a:lnTo>
                    <a:pt x="0" y="313"/>
                  </a:lnTo>
                  <a:lnTo>
                    <a:pt x="12" y="313"/>
                  </a:lnTo>
                  <a:lnTo>
                    <a:pt x="24" y="311"/>
                  </a:lnTo>
                  <a:lnTo>
                    <a:pt x="37" y="309"/>
                  </a:lnTo>
                  <a:lnTo>
                    <a:pt x="50" y="305"/>
                  </a:lnTo>
                  <a:lnTo>
                    <a:pt x="63" y="300"/>
                  </a:lnTo>
                  <a:lnTo>
                    <a:pt x="76" y="295"/>
                  </a:lnTo>
                  <a:lnTo>
                    <a:pt x="89" y="289"/>
                  </a:lnTo>
                  <a:lnTo>
                    <a:pt x="101" y="282"/>
                  </a:lnTo>
                  <a:lnTo>
                    <a:pt x="114" y="274"/>
                  </a:lnTo>
                  <a:lnTo>
                    <a:pt x="127" y="265"/>
                  </a:lnTo>
                  <a:lnTo>
                    <a:pt x="139" y="256"/>
                  </a:lnTo>
                  <a:lnTo>
                    <a:pt x="152" y="246"/>
                  </a:lnTo>
                  <a:lnTo>
                    <a:pt x="164" y="236"/>
                  </a:lnTo>
                  <a:lnTo>
                    <a:pt x="177" y="225"/>
                  </a:lnTo>
                  <a:lnTo>
                    <a:pt x="188" y="214"/>
                  </a:lnTo>
                  <a:lnTo>
                    <a:pt x="200" y="203"/>
                  </a:lnTo>
                  <a:lnTo>
                    <a:pt x="210" y="191"/>
                  </a:lnTo>
                  <a:lnTo>
                    <a:pt x="221" y="179"/>
                  </a:lnTo>
                  <a:lnTo>
                    <a:pt x="231" y="166"/>
                  </a:lnTo>
                  <a:lnTo>
                    <a:pt x="240" y="153"/>
                  </a:lnTo>
                  <a:lnTo>
                    <a:pt x="249" y="141"/>
                  </a:lnTo>
                  <a:lnTo>
                    <a:pt x="257" y="128"/>
                  </a:lnTo>
                  <a:lnTo>
                    <a:pt x="265" y="114"/>
                  </a:lnTo>
                  <a:lnTo>
                    <a:pt x="272" y="101"/>
                  </a:lnTo>
                  <a:lnTo>
                    <a:pt x="279" y="87"/>
                  </a:lnTo>
                  <a:lnTo>
                    <a:pt x="284" y="74"/>
                  </a:lnTo>
                  <a:lnTo>
                    <a:pt x="289" y="61"/>
                  </a:lnTo>
                  <a:lnTo>
                    <a:pt x="293" y="49"/>
                  </a:lnTo>
                  <a:lnTo>
                    <a:pt x="297" y="36"/>
                  </a:lnTo>
                  <a:lnTo>
                    <a:pt x="299" y="24"/>
                  </a:lnTo>
                  <a:lnTo>
                    <a:pt x="300" y="12"/>
                  </a:lnTo>
                  <a:lnTo>
                    <a:pt x="301" y="0"/>
                  </a:lnTo>
                  <a:lnTo>
                    <a:pt x="359" y="0"/>
                  </a:lnTo>
                  <a:lnTo>
                    <a:pt x="359" y="313"/>
                  </a:lnTo>
                  <a:lnTo>
                    <a:pt x="560" y="313"/>
                  </a:lnTo>
                  <a:lnTo>
                    <a:pt x="560" y="364"/>
                  </a:lnTo>
                  <a:lnTo>
                    <a:pt x="359" y="364"/>
                  </a:lnTo>
                  <a:lnTo>
                    <a:pt x="359" y="1044"/>
                  </a:lnTo>
                  <a:lnTo>
                    <a:pt x="360" y="1062"/>
                  </a:lnTo>
                  <a:lnTo>
                    <a:pt x="360" y="1079"/>
                  </a:lnTo>
                  <a:lnTo>
                    <a:pt x="362" y="1094"/>
                  </a:lnTo>
                  <a:lnTo>
                    <a:pt x="363" y="1108"/>
                  </a:lnTo>
                  <a:lnTo>
                    <a:pt x="366" y="1120"/>
                  </a:lnTo>
                  <a:lnTo>
                    <a:pt x="369" y="1131"/>
                  </a:lnTo>
                  <a:lnTo>
                    <a:pt x="372" y="1142"/>
                  </a:lnTo>
                  <a:lnTo>
                    <a:pt x="376" y="1150"/>
                  </a:lnTo>
                  <a:lnTo>
                    <a:pt x="381" y="1157"/>
                  </a:lnTo>
                  <a:lnTo>
                    <a:pt x="387" y="1163"/>
                  </a:lnTo>
                  <a:lnTo>
                    <a:pt x="393" y="1168"/>
                  </a:lnTo>
                  <a:lnTo>
                    <a:pt x="400" y="1172"/>
                  </a:lnTo>
                  <a:lnTo>
                    <a:pt x="407" y="1175"/>
                  </a:lnTo>
                  <a:lnTo>
                    <a:pt x="415" y="1177"/>
                  </a:lnTo>
                  <a:lnTo>
                    <a:pt x="425" y="1178"/>
                  </a:lnTo>
                  <a:lnTo>
                    <a:pt x="434" y="1178"/>
                  </a:lnTo>
                  <a:lnTo>
                    <a:pt x="443" y="1178"/>
                  </a:lnTo>
                  <a:lnTo>
                    <a:pt x="453" y="1177"/>
                  </a:lnTo>
                  <a:lnTo>
                    <a:pt x="461" y="1174"/>
                  </a:lnTo>
                  <a:lnTo>
                    <a:pt x="469" y="1171"/>
                  </a:lnTo>
                  <a:lnTo>
                    <a:pt x="477" y="1168"/>
                  </a:lnTo>
                  <a:lnTo>
                    <a:pt x="484" y="1163"/>
                  </a:lnTo>
                  <a:lnTo>
                    <a:pt x="490" y="1158"/>
                  </a:lnTo>
                  <a:lnTo>
                    <a:pt x="497" y="1152"/>
                  </a:lnTo>
                  <a:lnTo>
                    <a:pt x="503" y="1145"/>
                  </a:lnTo>
                  <a:lnTo>
                    <a:pt x="508" y="1138"/>
                  </a:lnTo>
                  <a:lnTo>
                    <a:pt x="513" y="1129"/>
                  </a:lnTo>
                  <a:lnTo>
                    <a:pt x="518" y="1121"/>
                  </a:lnTo>
                  <a:lnTo>
                    <a:pt x="527" y="1103"/>
                  </a:lnTo>
                  <a:lnTo>
                    <a:pt x="535" y="1084"/>
                  </a:lnTo>
                  <a:lnTo>
                    <a:pt x="541" y="1063"/>
                  </a:lnTo>
                  <a:lnTo>
                    <a:pt x="547" y="1042"/>
                  </a:lnTo>
                  <a:lnTo>
                    <a:pt x="551" y="1020"/>
                  </a:lnTo>
                  <a:lnTo>
                    <a:pt x="554" y="998"/>
                  </a:lnTo>
                  <a:lnTo>
                    <a:pt x="557" y="975"/>
                  </a:lnTo>
                  <a:lnTo>
                    <a:pt x="559" y="952"/>
                  </a:lnTo>
                  <a:lnTo>
                    <a:pt x="560" y="931"/>
                  </a:lnTo>
                  <a:lnTo>
                    <a:pt x="560" y="911"/>
                  </a:lnTo>
                  <a:lnTo>
                    <a:pt x="611" y="911"/>
                  </a:lnTo>
                  <a:lnTo>
                    <a:pt x="611" y="931"/>
                  </a:lnTo>
                  <a:lnTo>
                    <a:pt x="610" y="951"/>
                  </a:lnTo>
                  <a:lnTo>
                    <a:pt x="609" y="971"/>
                  </a:lnTo>
                  <a:lnTo>
                    <a:pt x="607" y="989"/>
                  </a:lnTo>
                  <a:lnTo>
                    <a:pt x="605" y="1006"/>
                  </a:lnTo>
                  <a:lnTo>
                    <a:pt x="603" y="1023"/>
                  </a:lnTo>
                  <a:lnTo>
                    <a:pt x="599" y="1040"/>
                  </a:lnTo>
                  <a:lnTo>
                    <a:pt x="596" y="1055"/>
                  </a:lnTo>
                  <a:lnTo>
                    <a:pt x="592" y="1070"/>
                  </a:lnTo>
                  <a:lnTo>
                    <a:pt x="587" y="1085"/>
                  </a:lnTo>
                  <a:lnTo>
                    <a:pt x="583" y="1098"/>
                  </a:lnTo>
                  <a:lnTo>
                    <a:pt x="577" y="1112"/>
                  </a:lnTo>
                  <a:lnTo>
                    <a:pt x="572" y="1124"/>
                  </a:lnTo>
                  <a:lnTo>
                    <a:pt x="565" y="1137"/>
                  </a:lnTo>
                  <a:lnTo>
                    <a:pt x="559" y="1148"/>
                  </a:lnTo>
                  <a:lnTo>
                    <a:pt x="552" y="1159"/>
                  </a:lnTo>
                  <a:lnTo>
                    <a:pt x="545" y="1169"/>
                  </a:lnTo>
                  <a:lnTo>
                    <a:pt x="537" y="1178"/>
                  </a:lnTo>
                  <a:lnTo>
                    <a:pt x="529" y="1187"/>
                  </a:lnTo>
                  <a:lnTo>
                    <a:pt x="520" y="1195"/>
                  </a:lnTo>
                  <a:lnTo>
                    <a:pt x="511" y="1202"/>
                  </a:lnTo>
                  <a:lnTo>
                    <a:pt x="502" y="1209"/>
                  </a:lnTo>
                  <a:lnTo>
                    <a:pt x="492" y="1215"/>
                  </a:lnTo>
                  <a:lnTo>
                    <a:pt x="482" y="1220"/>
                  </a:lnTo>
                  <a:lnTo>
                    <a:pt x="472" y="1225"/>
                  </a:lnTo>
                  <a:lnTo>
                    <a:pt x="461" y="1229"/>
                  </a:lnTo>
                  <a:lnTo>
                    <a:pt x="449" y="1233"/>
                  </a:lnTo>
                  <a:lnTo>
                    <a:pt x="438" y="1236"/>
                  </a:lnTo>
                  <a:lnTo>
                    <a:pt x="426" y="1238"/>
                  </a:lnTo>
                  <a:lnTo>
                    <a:pt x="414" y="1240"/>
                  </a:lnTo>
                  <a:lnTo>
                    <a:pt x="401" y="1240"/>
                  </a:lnTo>
                  <a:lnTo>
                    <a:pt x="389" y="1241"/>
                  </a:lnTo>
                  <a:close/>
                </a:path>
              </a:pathLst>
            </a:custGeom>
            <a:solidFill>
              <a:srgbClr val="006A5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131"/>
            <p:cNvSpPr>
              <a:spLocks/>
            </p:cNvSpPr>
            <p:nvPr/>
          </p:nvSpPr>
          <p:spPr bwMode="black">
            <a:xfrm>
              <a:off x="1347" y="3927"/>
              <a:ext cx="77" cy="96"/>
            </a:xfrm>
            <a:custGeom>
              <a:avLst/>
              <a:gdLst/>
              <a:ahLst/>
              <a:cxnLst>
                <a:cxn ang="0">
                  <a:pos x="615" y="1332"/>
                </a:cxn>
                <a:cxn ang="0">
                  <a:pos x="613" y="1311"/>
                </a:cxn>
                <a:cxn ang="0">
                  <a:pos x="622" y="1293"/>
                </a:cxn>
                <a:cxn ang="0">
                  <a:pos x="666" y="1288"/>
                </a:cxn>
                <a:cxn ang="0">
                  <a:pos x="697" y="1273"/>
                </a:cxn>
                <a:cxn ang="0">
                  <a:pos x="713" y="1239"/>
                </a:cxn>
                <a:cxn ang="0">
                  <a:pos x="711" y="697"/>
                </a:cxn>
                <a:cxn ang="0">
                  <a:pos x="691" y="586"/>
                </a:cxn>
                <a:cxn ang="0">
                  <a:pos x="669" y="541"/>
                </a:cxn>
                <a:cxn ang="0">
                  <a:pos x="636" y="509"/>
                </a:cxn>
                <a:cxn ang="0">
                  <a:pos x="591" y="494"/>
                </a:cxn>
                <a:cxn ang="0">
                  <a:pos x="525" y="504"/>
                </a:cxn>
                <a:cxn ang="0">
                  <a:pos x="470" y="542"/>
                </a:cxn>
                <a:cxn ang="0">
                  <a:pos x="428" y="602"/>
                </a:cxn>
                <a:cxn ang="0">
                  <a:pos x="398" y="677"/>
                </a:cxn>
                <a:cxn ang="0">
                  <a:pos x="371" y="833"/>
                </a:cxn>
                <a:cxn ang="0">
                  <a:pos x="372" y="1248"/>
                </a:cxn>
                <a:cxn ang="0">
                  <a:pos x="406" y="1278"/>
                </a:cxn>
                <a:cxn ang="0">
                  <a:pos x="456" y="1289"/>
                </a:cxn>
                <a:cxn ang="0">
                  <a:pos x="501" y="1296"/>
                </a:cxn>
                <a:cxn ang="0">
                  <a:pos x="508" y="1315"/>
                </a:cxn>
                <a:cxn ang="0">
                  <a:pos x="503" y="1335"/>
                </a:cxn>
                <a:cxn ang="0">
                  <a:pos x="12" y="1339"/>
                </a:cxn>
                <a:cxn ang="0">
                  <a:pos x="0" y="1324"/>
                </a:cxn>
                <a:cxn ang="0">
                  <a:pos x="3" y="1302"/>
                </a:cxn>
                <a:cxn ang="0">
                  <a:pos x="16" y="1291"/>
                </a:cxn>
                <a:cxn ang="0">
                  <a:pos x="82" y="1284"/>
                </a:cxn>
                <a:cxn ang="0">
                  <a:pos x="126" y="1262"/>
                </a:cxn>
                <a:cxn ang="0">
                  <a:pos x="140" y="109"/>
                </a:cxn>
                <a:cxn ang="0">
                  <a:pos x="124" y="72"/>
                </a:cxn>
                <a:cxn ang="0">
                  <a:pos x="86" y="54"/>
                </a:cxn>
                <a:cxn ang="0">
                  <a:pos x="33" y="47"/>
                </a:cxn>
                <a:cxn ang="0">
                  <a:pos x="22" y="33"/>
                </a:cxn>
                <a:cxn ang="0">
                  <a:pos x="21" y="11"/>
                </a:cxn>
                <a:cxn ang="0">
                  <a:pos x="36" y="0"/>
                </a:cxn>
                <a:cxn ang="0">
                  <a:pos x="383" y="554"/>
                </a:cxn>
                <a:cxn ang="0">
                  <a:pos x="448" y="487"/>
                </a:cxn>
                <a:cxn ang="0">
                  <a:pos x="531" y="449"/>
                </a:cxn>
                <a:cxn ang="0">
                  <a:pos x="633" y="444"/>
                </a:cxn>
                <a:cxn ang="0">
                  <a:pos x="733" y="461"/>
                </a:cxn>
                <a:cxn ang="0">
                  <a:pos x="811" y="495"/>
                </a:cxn>
                <a:cxn ang="0">
                  <a:pos x="869" y="545"/>
                </a:cxn>
                <a:cxn ang="0">
                  <a:pos x="909" y="608"/>
                </a:cxn>
                <a:cxn ang="0">
                  <a:pos x="934" y="682"/>
                </a:cxn>
                <a:cxn ang="0">
                  <a:pos x="941" y="767"/>
                </a:cxn>
                <a:cxn ang="0">
                  <a:pos x="953" y="1262"/>
                </a:cxn>
                <a:cxn ang="0">
                  <a:pos x="989" y="1284"/>
                </a:cxn>
                <a:cxn ang="0">
                  <a:pos x="1049" y="1291"/>
                </a:cxn>
                <a:cxn ang="0">
                  <a:pos x="1062" y="1302"/>
                </a:cxn>
                <a:cxn ang="0">
                  <a:pos x="1065" y="1324"/>
                </a:cxn>
                <a:cxn ang="0">
                  <a:pos x="1054" y="1339"/>
                </a:cxn>
              </a:cxnLst>
              <a:rect l="0" t="0" r="r" b="b"/>
              <a:pathLst>
                <a:path w="1066" h="1339">
                  <a:moveTo>
                    <a:pt x="628" y="1339"/>
                  </a:moveTo>
                  <a:lnTo>
                    <a:pt x="624" y="1339"/>
                  </a:lnTo>
                  <a:lnTo>
                    <a:pt x="620" y="1337"/>
                  </a:lnTo>
                  <a:lnTo>
                    <a:pt x="618" y="1335"/>
                  </a:lnTo>
                  <a:lnTo>
                    <a:pt x="615" y="1332"/>
                  </a:lnTo>
                  <a:lnTo>
                    <a:pt x="614" y="1328"/>
                  </a:lnTo>
                  <a:lnTo>
                    <a:pt x="613" y="1324"/>
                  </a:lnTo>
                  <a:lnTo>
                    <a:pt x="612" y="1320"/>
                  </a:lnTo>
                  <a:lnTo>
                    <a:pt x="612" y="1315"/>
                  </a:lnTo>
                  <a:lnTo>
                    <a:pt x="613" y="1311"/>
                  </a:lnTo>
                  <a:lnTo>
                    <a:pt x="614" y="1307"/>
                  </a:lnTo>
                  <a:lnTo>
                    <a:pt x="615" y="1302"/>
                  </a:lnTo>
                  <a:lnTo>
                    <a:pt x="617" y="1299"/>
                  </a:lnTo>
                  <a:lnTo>
                    <a:pt x="619" y="1296"/>
                  </a:lnTo>
                  <a:lnTo>
                    <a:pt x="622" y="1293"/>
                  </a:lnTo>
                  <a:lnTo>
                    <a:pt x="625" y="1292"/>
                  </a:lnTo>
                  <a:lnTo>
                    <a:pt x="628" y="1291"/>
                  </a:lnTo>
                  <a:lnTo>
                    <a:pt x="643" y="1291"/>
                  </a:lnTo>
                  <a:lnTo>
                    <a:pt x="659" y="1289"/>
                  </a:lnTo>
                  <a:lnTo>
                    <a:pt x="666" y="1288"/>
                  </a:lnTo>
                  <a:lnTo>
                    <a:pt x="673" y="1286"/>
                  </a:lnTo>
                  <a:lnTo>
                    <a:pt x="680" y="1284"/>
                  </a:lnTo>
                  <a:lnTo>
                    <a:pt x="686" y="1281"/>
                  </a:lnTo>
                  <a:lnTo>
                    <a:pt x="692" y="1278"/>
                  </a:lnTo>
                  <a:lnTo>
                    <a:pt x="697" y="1273"/>
                  </a:lnTo>
                  <a:lnTo>
                    <a:pt x="702" y="1268"/>
                  </a:lnTo>
                  <a:lnTo>
                    <a:pt x="706" y="1262"/>
                  </a:lnTo>
                  <a:lnTo>
                    <a:pt x="709" y="1255"/>
                  </a:lnTo>
                  <a:lnTo>
                    <a:pt x="711" y="1248"/>
                  </a:lnTo>
                  <a:lnTo>
                    <a:pt x="713" y="1239"/>
                  </a:lnTo>
                  <a:lnTo>
                    <a:pt x="713" y="1230"/>
                  </a:lnTo>
                  <a:lnTo>
                    <a:pt x="713" y="767"/>
                  </a:lnTo>
                  <a:lnTo>
                    <a:pt x="713" y="743"/>
                  </a:lnTo>
                  <a:lnTo>
                    <a:pt x="712" y="720"/>
                  </a:lnTo>
                  <a:lnTo>
                    <a:pt x="711" y="697"/>
                  </a:lnTo>
                  <a:lnTo>
                    <a:pt x="709" y="674"/>
                  </a:lnTo>
                  <a:lnTo>
                    <a:pt x="706" y="651"/>
                  </a:lnTo>
                  <a:lnTo>
                    <a:pt x="702" y="629"/>
                  </a:lnTo>
                  <a:lnTo>
                    <a:pt x="697" y="607"/>
                  </a:lnTo>
                  <a:lnTo>
                    <a:pt x="691" y="586"/>
                  </a:lnTo>
                  <a:lnTo>
                    <a:pt x="688" y="577"/>
                  </a:lnTo>
                  <a:lnTo>
                    <a:pt x="684" y="566"/>
                  </a:lnTo>
                  <a:lnTo>
                    <a:pt x="679" y="557"/>
                  </a:lnTo>
                  <a:lnTo>
                    <a:pt x="675" y="549"/>
                  </a:lnTo>
                  <a:lnTo>
                    <a:pt x="669" y="541"/>
                  </a:lnTo>
                  <a:lnTo>
                    <a:pt x="664" y="533"/>
                  </a:lnTo>
                  <a:lnTo>
                    <a:pt x="658" y="526"/>
                  </a:lnTo>
                  <a:lnTo>
                    <a:pt x="651" y="520"/>
                  </a:lnTo>
                  <a:lnTo>
                    <a:pt x="643" y="514"/>
                  </a:lnTo>
                  <a:lnTo>
                    <a:pt x="636" y="509"/>
                  </a:lnTo>
                  <a:lnTo>
                    <a:pt x="628" y="504"/>
                  </a:lnTo>
                  <a:lnTo>
                    <a:pt x="620" y="501"/>
                  </a:lnTo>
                  <a:lnTo>
                    <a:pt x="611" y="498"/>
                  </a:lnTo>
                  <a:lnTo>
                    <a:pt x="601" y="496"/>
                  </a:lnTo>
                  <a:lnTo>
                    <a:pt x="591" y="494"/>
                  </a:lnTo>
                  <a:lnTo>
                    <a:pt x="580" y="494"/>
                  </a:lnTo>
                  <a:lnTo>
                    <a:pt x="566" y="494"/>
                  </a:lnTo>
                  <a:lnTo>
                    <a:pt x="552" y="496"/>
                  </a:lnTo>
                  <a:lnTo>
                    <a:pt x="538" y="500"/>
                  </a:lnTo>
                  <a:lnTo>
                    <a:pt x="525" y="504"/>
                  </a:lnTo>
                  <a:lnTo>
                    <a:pt x="513" y="509"/>
                  </a:lnTo>
                  <a:lnTo>
                    <a:pt x="502" y="516"/>
                  </a:lnTo>
                  <a:lnTo>
                    <a:pt x="490" y="524"/>
                  </a:lnTo>
                  <a:lnTo>
                    <a:pt x="480" y="532"/>
                  </a:lnTo>
                  <a:lnTo>
                    <a:pt x="470" y="542"/>
                  </a:lnTo>
                  <a:lnTo>
                    <a:pt x="460" y="552"/>
                  </a:lnTo>
                  <a:lnTo>
                    <a:pt x="451" y="563"/>
                  </a:lnTo>
                  <a:lnTo>
                    <a:pt x="443" y="576"/>
                  </a:lnTo>
                  <a:lnTo>
                    <a:pt x="435" y="589"/>
                  </a:lnTo>
                  <a:lnTo>
                    <a:pt x="428" y="602"/>
                  </a:lnTo>
                  <a:lnTo>
                    <a:pt x="421" y="616"/>
                  </a:lnTo>
                  <a:lnTo>
                    <a:pt x="414" y="631"/>
                  </a:lnTo>
                  <a:lnTo>
                    <a:pt x="408" y="646"/>
                  </a:lnTo>
                  <a:lnTo>
                    <a:pt x="403" y="661"/>
                  </a:lnTo>
                  <a:lnTo>
                    <a:pt x="398" y="677"/>
                  </a:lnTo>
                  <a:lnTo>
                    <a:pt x="393" y="694"/>
                  </a:lnTo>
                  <a:lnTo>
                    <a:pt x="385" y="727"/>
                  </a:lnTo>
                  <a:lnTo>
                    <a:pt x="379" y="763"/>
                  </a:lnTo>
                  <a:lnTo>
                    <a:pt x="374" y="798"/>
                  </a:lnTo>
                  <a:lnTo>
                    <a:pt x="371" y="833"/>
                  </a:lnTo>
                  <a:lnTo>
                    <a:pt x="368" y="868"/>
                  </a:lnTo>
                  <a:lnTo>
                    <a:pt x="367" y="902"/>
                  </a:lnTo>
                  <a:lnTo>
                    <a:pt x="367" y="1230"/>
                  </a:lnTo>
                  <a:lnTo>
                    <a:pt x="368" y="1239"/>
                  </a:lnTo>
                  <a:lnTo>
                    <a:pt x="372" y="1248"/>
                  </a:lnTo>
                  <a:lnTo>
                    <a:pt x="376" y="1255"/>
                  </a:lnTo>
                  <a:lnTo>
                    <a:pt x="382" y="1262"/>
                  </a:lnTo>
                  <a:lnTo>
                    <a:pt x="389" y="1268"/>
                  </a:lnTo>
                  <a:lnTo>
                    <a:pt x="397" y="1273"/>
                  </a:lnTo>
                  <a:lnTo>
                    <a:pt x="406" y="1278"/>
                  </a:lnTo>
                  <a:lnTo>
                    <a:pt x="415" y="1281"/>
                  </a:lnTo>
                  <a:lnTo>
                    <a:pt x="425" y="1284"/>
                  </a:lnTo>
                  <a:lnTo>
                    <a:pt x="435" y="1286"/>
                  </a:lnTo>
                  <a:lnTo>
                    <a:pt x="446" y="1288"/>
                  </a:lnTo>
                  <a:lnTo>
                    <a:pt x="456" y="1289"/>
                  </a:lnTo>
                  <a:lnTo>
                    <a:pt x="475" y="1291"/>
                  </a:lnTo>
                  <a:lnTo>
                    <a:pt x="492" y="1291"/>
                  </a:lnTo>
                  <a:lnTo>
                    <a:pt x="496" y="1292"/>
                  </a:lnTo>
                  <a:lnTo>
                    <a:pt x="499" y="1293"/>
                  </a:lnTo>
                  <a:lnTo>
                    <a:pt x="501" y="1296"/>
                  </a:lnTo>
                  <a:lnTo>
                    <a:pt x="503" y="1299"/>
                  </a:lnTo>
                  <a:lnTo>
                    <a:pt x="505" y="1302"/>
                  </a:lnTo>
                  <a:lnTo>
                    <a:pt x="507" y="1307"/>
                  </a:lnTo>
                  <a:lnTo>
                    <a:pt x="508" y="1311"/>
                  </a:lnTo>
                  <a:lnTo>
                    <a:pt x="508" y="1315"/>
                  </a:lnTo>
                  <a:lnTo>
                    <a:pt x="508" y="1320"/>
                  </a:lnTo>
                  <a:lnTo>
                    <a:pt x="508" y="1324"/>
                  </a:lnTo>
                  <a:lnTo>
                    <a:pt x="507" y="1328"/>
                  </a:lnTo>
                  <a:lnTo>
                    <a:pt x="505" y="1332"/>
                  </a:lnTo>
                  <a:lnTo>
                    <a:pt x="503" y="1335"/>
                  </a:lnTo>
                  <a:lnTo>
                    <a:pt x="500" y="1337"/>
                  </a:lnTo>
                  <a:lnTo>
                    <a:pt x="497" y="1339"/>
                  </a:lnTo>
                  <a:lnTo>
                    <a:pt x="492" y="1339"/>
                  </a:lnTo>
                  <a:lnTo>
                    <a:pt x="16" y="1339"/>
                  </a:lnTo>
                  <a:lnTo>
                    <a:pt x="12" y="1339"/>
                  </a:lnTo>
                  <a:lnTo>
                    <a:pt x="8" y="1337"/>
                  </a:lnTo>
                  <a:lnTo>
                    <a:pt x="5" y="1335"/>
                  </a:lnTo>
                  <a:lnTo>
                    <a:pt x="3" y="1332"/>
                  </a:lnTo>
                  <a:lnTo>
                    <a:pt x="1" y="1328"/>
                  </a:lnTo>
                  <a:lnTo>
                    <a:pt x="0" y="1324"/>
                  </a:lnTo>
                  <a:lnTo>
                    <a:pt x="0" y="1320"/>
                  </a:lnTo>
                  <a:lnTo>
                    <a:pt x="0" y="1315"/>
                  </a:lnTo>
                  <a:lnTo>
                    <a:pt x="0" y="1311"/>
                  </a:lnTo>
                  <a:lnTo>
                    <a:pt x="2" y="1307"/>
                  </a:lnTo>
                  <a:lnTo>
                    <a:pt x="3" y="1302"/>
                  </a:lnTo>
                  <a:lnTo>
                    <a:pt x="5" y="1299"/>
                  </a:lnTo>
                  <a:lnTo>
                    <a:pt x="7" y="1296"/>
                  </a:lnTo>
                  <a:lnTo>
                    <a:pt x="10" y="1293"/>
                  </a:lnTo>
                  <a:lnTo>
                    <a:pt x="13" y="1292"/>
                  </a:lnTo>
                  <a:lnTo>
                    <a:pt x="16" y="1291"/>
                  </a:lnTo>
                  <a:lnTo>
                    <a:pt x="33" y="1291"/>
                  </a:lnTo>
                  <a:lnTo>
                    <a:pt x="52" y="1289"/>
                  </a:lnTo>
                  <a:lnTo>
                    <a:pt x="62" y="1288"/>
                  </a:lnTo>
                  <a:lnTo>
                    <a:pt x="72" y="1286"/>
                  </a:lnTo>
                  <a:lnTo>
                    <a:pt x="82" y="1284"/>
                  </a:lnTo>
                  <a:lnTo>
                    <a:pt x="92" y="1281"/>
                  </a:lnTo>
                  <a:lnTo>
                    <a:pt x="103" y="1278"/>
                  </a:lnTo>
                  <a:lnTo>
                    <a:pt x="111" y="1273"/>
                  </a:lnTo>
                  <a:lnTo>
                    <a:pt x="119" y="1268"/>
                  </a:lnTo>
                  <a:lnTo>
                    <a:pt x="126" y="1262"/>
                  </a:lnTo>
                  <a:lnTo>
                    <a:pt x="132" y="1255"/>
                  </a:lnTo>
                  <a:lnTo>
                    <a:pt x="136" y="1248"/>
                  </a:lnTo>
                  <a:lnTo>
                    <a:pt x="139" y="1239"/>
                  </a:lnTo>
                  <a:lnTo>
                    <a:pt x="140" y="1230"/>
                  </a:lnTo>
                  <a:lnTo>
                    <a:pt x="140" y="109"/>
                  </a:lnTo>
                  <a:lnTo>
                    <a:pt x="139" y="100"/>
                  </a:lnTo>
                  <a:lnTo>
                    <a:pt x="137" y="91"/>
                  </a:lnTo>
                  <a:lnTo>
                    <a:pt x="134" y="84"/>
                  </a:lnTo>
                  <a:lnTo>
                    <a:pt x="129" y="77"/>
                  </a:lnTo>
                  <a:lnTo>
                    <a:pt x="124" y="72"/>
                  </a:lnTo>
                  <a:lnTo>
                    <a:pt x="118" y="67"/>
                  </a:lnTo>
                  <a:lnTo>
                    <a:pt x="111" y="63"/>
                  </a:lnTo>
                  <a:lnTo>
                    <a:pt x="103" y="59"/>
                  </a:lnTo>
                  <a:lnTo>
                    <a:pt x="95" y="56"/>
                  </a:lnTo>
                  <a:lnTo>
                    <a:pt x="86" y="54"/>
                  </a:lnTo>
                  <a:lnTo>
                    <a:pt x="77" y="52"/>
                  </a:lnTo>
                  <a:lnTo>
                    <a:pt x="69" y="50"/>
                  </a:lnTo>
                  <a:lnTo>
                    <a:pt x="52" y="48"/>
                  </a:lnTo>
                  <a:lnTo>
                    <a:pt x="36" y="48"/>
                  </a:lnTo>
                  <a:lnTo>
                    <a:pt x="33" y="47"/>
                  </a:lnTo>
                  <a:lnTo>
                    <a:pt x="30" y="46"/>
                  </a:lnTo>
                  <a:lnTo>
                    <a:pt x="27" y="43"/>
                  </a:lnTo>
                  <a:lnTo>
                    <a:pt x="25" y="40"/>
                  </a:lnTo>
                  <a:lnTo>
                    <a:pt x="23" y="37"/>
                  </a:lnTo>
                  <a:lnTo>
                    <a:pt x="22" y="33"/>
                  </a:lnTo>
                  <a:lnTo>
                    <a:pt x="21" y="28"/>
                  </a:lnTo>
                  <a:lnTo>
                    <a:pt x="20" y="24"/>
                  </a:lnTo>
                  <a:lnTo>
                    <a:pt x="20" y="20"/>
                  </a:lnTo>
                  <a:lnTo>
                    <a:pt x="20" y="15"/>
                  </a:lnTo>
                  <a:lnTo>
                    <a:pt x="21" y="11"/>
                  </a:lnTo>
                  <a:lnTo>
                    <a:pt x="23" y="8"/>
                  </a:lnTo>
                  <a:lnTo>
                    <a:pt x="25" y="5"/>
                  </a:lnTo>
                  <a:lnTo>
                    <a:pt x="28" y="2"/>
                  </a:lnTo>
                  <a:lnTo>
                    <a:pt x="32" y="1"/>
                  </a:lnTo>
                  <a:lnTo>
                    <a:pt x="36" y="0"/>
                  </a:lnTo>
                  <a:lnTo>
                    <a:pt x="356" y="0"/>
                  </a:lnTo>
                  <a:lnTo>
                    <a:pt x="356" y="606"/>
                  </a:lnTo>
                  <a:lnTo>
                    <a:pt x="363" y="588"/>
                  </a:lnTo>
                  <a:lnTo>
                    <a:pt x="373" y="570"/>
                  </a:lnTo>
                  <a:lnTo>
                    <a:pt x="383" y="554"/>
                  </a:lnTo>
                  <a:lnTo>
                    <a:pt x="394" y="538"/>
                  </a:lnTo>
                  <a:lnTo>
                    <a:pt x="406" y="524"/>
                  </a:lnTo>
                  <a:lnTo>
                    <a:pt x="419" y="510"/>
                  </a:lnTo>
                  <a:lnTo>
                    <a:pt x="433" y="498"/>
                  </a:lnTo>
                  <a:lnTo>
                    <a:pt x="448" y="487"/>
                  </a:lnTo>
                  <a:lnTo>
                    <a:pt x="463" y="477"/>
                  </a:lnTo>
                  <a:lnTo>
                    <a:pt x="479" y="468"/>
                  </a:lnTo>
                  <a:lnTo>
                    <a:pt x="496" y="460"/>
                  </a:lnTo>
                  <a:lnTo>
                    <a:pt x="513" y="454"/>
                  </a:lnTo>
                  <a:lnTo>
                    <a:pt x="531" y="449"/>
                  </a:lnTo>
                  <a:lnTo>
                    <a:pt x="550" y="446"/>
                  </a:lnTo>
                  <a:lnTo>
                    <a:pt x="568" y="443"/>
                  </a:lnTo>
                  <a:lnTo>
                    <a:pt x="588" y="443"/>
                  </a:lnTo>
                  <a:lnTo>
                    <a:pt x="611" y="443"/>
                  </a:lnTo>
                  <a:lnTo>
                    <a:pt x="633" y="444"/>
                  </a:lnTo>
                  <a:lnTo>
                    <a:pt x="656" y="446"/>
                  </a:lnTo>
                  <a:lnTo>
                    <a:pt x="676" y="449"/>
                  </a:lnTo>
                  <a:lnTo>
                    <a:pt x="696" y="452"/>
                  </a:lnTo>
                  <a:lnTo>
                    <a:pt x="715" y="456"/>
                  </a:lnTo>
                  <a:lnTo>
                    <a:pt x="733" y="461"/>
                  </a:lnTo>
                  <a:lnTo>
                    <a:pt x="750" y="467"/>
                  </a:lnTo>
                  <a:lnTo>
                    <a:pt x="766" y="473"/>
                  </a:lnTo>
                  <a:lnTo>
                    <a:pt x="782" y="480"/>
                  </a:lnTo>
                  <a:lnTo>
                    <a:pt x="797" y="487"/>
                  </a:lnTo>
                  <a:lnTo>
                    <a:pt x="811" y="495"/>
                  </a:lnTo>
                  <a:lnTo>
                    <a:pt x="824" y="504"/>
                  </a:lnTo>
                  <a:lnTo>
                    <a:pt x="836" y="513"/>
                  </a:lnTo>
                  <a:lnTo>
                    <a:pt x="848" y="523"/>
                  </a:lnTo>
                  <a:lnTo>
                    <a:pt x="859" y="534"/>
                  </a:lnTo>
                  <a:lnTo>
                    <a:pt x="869" y="545"/>
                  </a:lnTo>
                  <a:lnTo>
                    <a:pt x="879" y="556"/>
                  </a:lnTo>
                  <a:lnTo>
                    <a:pt x="887" y="568"/>
                  </a:lnTo>
                  <a:lnTo>
                    <a:pt x="895" y="582"/>
                  </a:lnTo>
                  <a:lnTo>
                    <a:pt x="903" y="595"/>
                  </a:lnTo>
                  <a:lnTo>
                    <a:pt x="909" y="608"/>
                  </a:lnTo>
                  <a:lnTo>
                    <a:pt x="915" y="622"/>
                  </a:lnTo>
                  <a:lnTo>
                    <a:pt x="921" y="637"/>
                  </a:lnTo>
                  <a:lnTo>
                    <a:pt x="926" y="651"/>
                  </a:lnTo>
                  <a:lnTo>
                    <a:pt x="930" y="667"/>
                  </a:lnTo>
                  <a:lnTo>
                    <a:pt x="934" y="682"/>
                  </a:lnTo>
                  <a:lnTo>
                    <a:pt x="936" y="698"/>
                  </a:lnTo>
                  <a:lnTo>
                    <a:pt x="938" y="715"/>
                  </a:lnTo>
                  <a:lnTo>
                    <a:pt x="940" y="731"/>
                  </a:lnTo>
                  <a:lnTo>
                    <a:pt x="941" y="749"/>
                  </a:lnTo>
                  <a:lnTo>
                    <a:pt x="941" y="767"/>
                  </a:lnTo>
                  <a:lnTo>
                    <a:pt x="941" y="1230"/>
                  </a:lnTo>
                  <a:lnTo>
                    <a:pt x="942" y="1239"/>
                  </a:lnTo>
                  <a:lnTo>
                    <a:pt x="944" y="1248"/>
                  </a:lnTo>
                  <a:lnTo>
                    <a:pt x="948" y="1255"/>
                  </a:lnTo>
                  <a:lnTo>
                    <a:pt x="953" y="1262"/>
                  </a:lnTo>
                  <a:lnTo>
                    <a:pt x="958" y="1268"/>
                  </a:lnTo>
                  <a:lnTo>
                    <a:pt x="965" y="1273"/>
                  </a:lnTo>
                  <a:lnTo>
                    <a:pt x="973" y="1278"/>
                  </a:lnTo>
                  <a:lnTo>
                    <a:pt x="981" y="1281"/>
                  </a:lnTo>
                  <a:lnTo>
                    <a:pt x="989" y="1284"/>
                  </a:lnTo>
                  <a:lnTo>
                    <a:pt x="998" y="1286"/>
                  </a:lnTo>
                  <a:lnTo>
                    <a:pt x="1007" y="1288"/>
                  </a:lnTo>
                  <a:lnTo>
                    <a:pt x="1016" y="1289"/>
                  </a:lnTo>
                  <a:lnTo>
                    <a:pt x="1033" y="1291"/>
                  </a:lnTo>
                  <a:lnTo>
                    <a:pt x="1049" y="1291"/>
                  </a:lnTo>
                  <a:lnTo>
                    <a:pt x="1052" y="1292"/>
                  </a:lnTo>
                  <a:lnTo>
                    <a:pt x="1055" y="1293"/>
                  </a:lnTo>
                  <a:lnTo>
                    <a:pt x="1058" y="1296"/>
                  </a:lnTo>
                  <a:lnTo>
                    <a:pt x="1060" y="1299"/>
                  </a:lnTo>
                  <a:lnTo>
                    <a:pt x="1062" y="1302"/>
                  </a:lnTo>
                  <a:lnTo>
                    <a:pt x="1064" y="1307"/>
                  </a:lnTo>
                  <a:lnTo>
                    <a:pt x="1065" y="1311"/>
                  </a:lnTo>
                  <a:lnTo>
                    <a:pt x="1066" y="1315"/>
                  </a:lnTo>
                  <a:lnTo>
                    <a:pt x="1066" y="1320"/>
                  </a:lnTo>
                  <a:lnTo>
                    <a:pt x="1065" y="1324"/>
                  </a:lnTo>
                  <a:lnTo>
                    <a:pt x="1064" y="1328"/>
                  </a:lnTo>
                  <a:lnTo>
                    <a:pt x="1063" y="1332"/>
                  </a:lnTo>
                  <a:lnTo>
                    <a:pt x="1060" y="1335"/>
                  </a:lnTo>
                  <a:lnTo>
                    <a:pt x="1057" y="1337"/>
                  </a:lnTo>
                  <a:lnTo>
                    <a:pt x="1054" y="1339"/>
                  </a:lnTo>
                  <a:lnTo>
                    <a:pt x="1049" y="1339"/>
                  </a:lnTo>
                  <a:lnTo>
                    <a:pt x="628" y="1339"/>
                  </a:lnTo>
                  <a:close/>
                </a:path>
              </a:pathLst>
            </a:custGeom>
            <a:solidFill>
              <a:srgbClr val="006A5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132"/>
            <p:cNvSpPr>
              <a:spLocks noEditPoints="1"/>
            </p:cNvSpPr>
            <p:nvPr/>
          </p:nvSpPr>
          <p:spPr bwMode="black">
            <a:xfrm>
              <a:off x="1426" y="3957"/>
              <a:ext cx="54" cy="68"/>
            </a:xfrm>
            <a:custGeom>
              <a:avLst/>
              <a:gdLst/>
              <a:ahLst/>
              <a:cxnLst>
                <a:cxn ang="0">
                  <a:pos x="240" y="319"/>
                </a:cxn>
                <a:cxn ang="0">
                  <a:pos x="268" y="182"/>
                </a:cxn>
                <a:cxn ang="0">
                  <a:pos x="290" y="129"/>
                </a:cxn>
                <a:cxn ang="0">
                  <a:pos x="317" y="88"/>
                </a:cxn>
                <a:cxn ang="0">
                  <a:pos x="351" y="58"/>
                </a:cxn>
                <a:cxn ang="0">
                  <a:pos x="391" y="40"/>
                </a:cxn>
                <a:cxn ang="0">
                  <a:pos x="438" y="34"/>
                </a:cxn>
                <a:cxn ang="0">
                  <a:pos x="469" y="39"/>
                </a:cxn>
                <a:cxn ang="0">
                  <a:pos x="497" y="56"/>
                </a:cxn>
                <a:cxn ang="0">
                  <a:pos x="522" y="84"/>
                </a:cxn>
                <a:cxn ang="0">
                  <a:pos x="542" y="123"/>
                </a:cxn>
                <a:cxn ang="0">
                  <a:pos x="569" y="239"/>
                </a:cxn>
                <a:cxn ang="0">
                  <a:pos x="578" y="404"/>
                </a:cxn>
                <a:cxn ang="0">
                  <a:pos x="780" y="378"/>
                </a:cxn>
                <a:cxn ang="0">
                  <a:pos x="763" y="277"/>
                </a:cxn>
                <a:cxn ang="0">
                  <a:pos x="734" y="194"/>
                </a:cxn>
                <a:cxn ang="0">
                  <a:pos x="694" y="125"/>
                </a:cxn>
                <a:cxn ang="0">
                  <a:pos x="643" y="72"/>
                </a:cxn>
                <a:cxn ang="0">
                  <a:pos x="586" y="34"/>
                </a:cxn>
                <a:cxn ang="0">
                  <a:pos x="523" y="11"/>
                </a:cxn>
                <a:cxn ang="0">
                  <a:pos x="455" y="1"/>
                </a:cxn>
                <a:cxn ang="0">
                  <a:pos x="367" y="7"/>
                </a:cxn>
                <a:cxn ang="0">
                  <a:pos x="281" y="33"/>
                </a:cxn>
                <a:cxn ang="0">
                  <a:pos x="204" y="76"/>
                </a:cxn>
                <a:cxn ang="0">
                  <a:pos x="138" y="135"/>
                </a:cxn>
                <a:cxn ang="0">
                  <a:pos x="82" y="207"/>
                </a:cxn>
                <a:cxn ang="0">
                  <a:pos x="40" y="288"/>
                </a:cxn>
                <a:cxn ang="0">
                  <a:pos x="13" y="377"/>
                </a:cxn>
                <a:cxn ang="0">
                  <a:pos x="0" y="470"/>
                </a:cxn>
                <a:cxn ang="0">
                  <a:pos x="4" y="562"/>
                </a:cxn>
                <a:cxn ang="0">
                  <a:pos x="25" y="647"/>
                </a:cxn>
                <a:cxn ang="0">
                  <a:pos x="59" y="726"/>
                </a:cxn>
                <a:cxn ang="0">
                  <a:pos x="108" y="796"/>
                </a:cxn>
                <a:cxn ang="0">
                  <a:pos x="169" y="855"/>
                </a:cxn>
                <a:cxn ang="0">
                  <a:pos x="241" y="901"/>
                </a:cxn>
                <a:cxn ang="0">
                  <a:pos x="322" y="932"/>
                </a:cxn>
                <a:cxn ang="0">
                  <a:pos x="414" y="946"/>
                </a:cxn>
                <a:cxn ang="0">
                  <a:pos x="488" y="943"/>
                </a:cxn>
                <a:cxn ang="0">
                  <a:pos x="550" y="929"/>
                </a:cxn>
                <a:cxn ang="0">
                  <a:pos x="607" y="903"/>
                </a:cxn>
                <a:cxn ang="0">
                  <a:pos x="656" y="867"/>
                </a:cxn>
                <a:cxn ang="0">
                  <a:pos x="699" y="821"/>
                </a:cxn>
                <a:cxn ang="0">
                  <a:pos x="734" y="766"/>
                </a:cxn>
                <a:cxn ang="0">
                  <a:pos x="759" y="703"/>
                </a:cxn>
                <a:cxn ang="0">
                  <a:pos x="776" y="630"/>
                </a:cxn>
                <a:cxn ang="0">
                  <a:pos x="716" y="641"/>
                </a:cxn>
                <a:cxn ang="0">
                  <a:pos x="702" y="699"/>
                </a:cxn>
                <a:cxn ang="0">
                  <a:pos x="681" y="751"/>
                </a:cxn>
                <a:cxn ang="0">
                  <a:pos x="652" y="796"/>
                </a:cxn>
                <a:cxn ang="0">
                  <a:pos x="616" y="834"/>
                </a:cxn>
                <a:cxn ang="0">
                  <a:pos x="573" y="865"/>
                </a:cxn>
                <a:cxn ang="0">
                  <a:pos x="524" y="886"/>
                </a:cxn>
                <a:cxn ang="0">
                  <a:pos x="468" y="897"/>
                </a:cxn>
                <a:cxn ang="0">
                  <a:pos x="405" y="897"/>
                </a:cxn>
                <a:cxn ang="0">
                  <a:pos x="350" y="881"/>
                </a:cxn>
                <a:cxn ang="0">
                  <a:pos x="308" y="851"/>
                </a:cxn>
                <a:cxn ang="0">
                  <a:pos x="278" y="807"/>
                </a:cxn>
                <a:cxn ang="0">
                  <a:pos x="257" y="750"/>
                </a:cxn>
                <a:cxn ang="0">
                  <a:pos x="239" y="643"/>
                </a:cxn>
                <a:cxn ang="0">
                  <a:pos x="233" y="464"/>
                </a:cxn>
              </a:cxnLst>
              <a:rect l="0" t="0" r="r" b="b"/>
              <a:pathLst>
                <a:path w="784" h="946">
                  <a:moveTo>
                    <a:pt x="578" y="404"/>
                  </a:moveTo>
                  <a:lnTo>
                    <a:pt x="233" y="404"/>
                  </a:lnTo>
                  <a:lnTo>
                    <a:pt x="236" y="360"/>
                  </a:lnTo>
                  <a:lnTo>
                    <a:pt x="240" y="319"/>
                  </a:lnTo>
                  <a:lnTo>
                    <a:pt x="245" y="281"/>
                  </a:lnTo>
                  <a:lnTo>
                    <a:pt x="251" y="245"/>
                  </a:lnTo>
                  <a:lnTo>
                    <a:pt x="259" y="213"/>
                  </a:lnTo>
                  <a:lnTo>
                    <a:pt x="268" y="182"/>
                  </a:lnTo>
                  <a:lnTo>
                    <a:pt x="273" y="168"/>
                  </a:lnTo>
                  <a:lnTo>
                    <a:pt x="278" y="155"/>
                  </a:lnTo>
                  <a:lnTo>
                    <a:pt x="284" y="141"/>
                  </a:lnTo>
                  <a:lnTo>
                    <a:pt x="290" y="129"/>
                  </a:lnTo>
                  <a:lnTo>
                    <a:pt x="296" y="118"/>
                  </a:lnTo>
                  <a:lnTo>
                    <a:pt x="303" y="107"/>
                  </a:lnTo>
                  <a:lnTo>
                    <a:pt x="310" y="97"/>
                  </a:lnTo>
                  <a:lnTo>
                    <a:pt x="317" y="88"/>
                  </a:lnTo>
                  <a:lnTo>
                    <a:pt x="325" y="79"/>
                  </a:lnTo>
                  <a:lnTo>
                    <a:pt x="333" y="71"/>
                  </a:lnTo>
                  <a:lnTo>
                    <a:pt x="342" y="64"/>
                  </a:lnTo>
                  <a:lnTo>
                    <a:pt x="351" y="58"/>
                  </a:lnTo>
                  <a:lnTo>
                    <a:pt x="360" y="52"/>
                  </a:lnTo>
                  <a:lnTo>
                    <a:pt x="370" y="47"/>
                  </a:lnTo>
                  <a:lnTo>
                    <a:pt x="380" y="43"/>
                  </a:lnTo>
                  <a:lnTo>
                    <a:pt x="391" y="40"/>
                  </a:lnTo>
                  <a:lnTo>
                    <a:pt x="402" y="37"/>
                  </a:lnTo>
                  <a:lnTo>
                    <a:pt x="414" y="35"/>
                  </a:lnTo>
                  <a:lnTo>
                    <a:pt x="425" y="34"/>
                  </a:lnTo>
                  <a:lnTo>
                    <a:pt x="438" y="34"/>
                  </a:lnTo>
                  <a:lnTo>
                    <a:pt x="446" y="34"/>
                  </a:lnTo>
                  <a:lnTo>
                    <a:pt x="454" y="35"/>
                  </a:lnTo>
                  <a:lnTo>
                    <a:pt x="462" y="37"/>
                  </a:lnTo>
                  <a:lnTo>
                    <a:pt x="469" y="39"/>
                  </a:lnTo>
                  <a:lnTo>
                    <a:pt x="477" y="42"/>
                  </a:lnTo>
                  <a:lnTo>
                    <a:pt x="484" y="46"/>
                  </a:lnTo>
                  <a:lnTo>
                    <a:pt x="491" y="51"/>
                  </a:lnTo>
                  <a:lnTo>
                    <a:pt x="497" y="56"/>
                  </a:lnTo>
                  <a:lnTo>
                    <a:pt x="504" y="62"/>
                  </a:lnTo>
                  <a:lnTo>
                    <a:pt x="510" y="68"/>
                  </a:lnTo>
                  <a:lnTo>
                    <a:pt x="516" y="76"/>
                  </a:lnTo>
                  <a:lnTo>
                    <a:pt x="522" y="84"/>
                  </a:lnTo>
                  <a:lnTo>
                    <a:pt x="527" y="93"/>
                  </a:lnTo>
                  <a:lnTo>
                    <a:pt x="532" y="102"/>
                  </a:lnTo>
                  <a:lnTo>
                    <a:pt x="537" y="113"/>
                  </a:lnTo>
                  <a:lnTo>
                    <a:pt x="542" y="123"/>
                  </a:lnTo>
                  <a:lnTo>
                    <a:pt x="550" y="148"/>
                  </a:lnTo>
                  <a:lnTo>
                    <a:pt x="557" y="176"/>
                  </a:lnTo>
                  <a:lnTo>
                    <a:pt x="564" y="206"/>
                  </a:lnTo>
                  <a:lnTo>
                    <a:pt x="569" y="239"/>
                  </a:lnTo>
                  <a:lnTo>
                    <a:pt x="573" y="275"/>
                  </a:lnTo>
                  <a:lnTo>
                    <a:pt x="576" y="315"/>
                  </a:lnTo>
                  <a:lnTo>
                    <a:pt x="578" y="358"/>
                  </a:lnTo>
                  <a:lnTo>
                    <a:pt x="578" y="404"/>
                  </a:lnTo>
                  <a:close/>
                  <a:moveTo>
                    <a:pt x="784" y="464"/>
                  </a:moveTo>
                  <a:lnTo>
                    <a:pt x="784" y="434"/>
                  </a:lnTo>
                  <a:lnTo>
                    <a:pt x="783" y="406"/>
                  </a:lnTo>
                  <a:lnTo>
                    <a:pt x="780" y="378"/>
                  </a:lnTo>
                  <a:lnTo>
                    <a:pt x="777" y="351"/>
                  </a:lnTo>
                  <a:lnTo>
                    <a:pt x="773" y="325"/>
                  </a:lnTo>
                  <a:lnTo>
                    <a:pt x="769" y="301"/>
                  </a:lnTo>
                  <a:lnTo>
                    <a:pt x="763" y="277"/>
                  </a:lnTo>
                  <a:lnTo>
                    <a:pt x="757" y="255"/>
                  </a:lnTo>
                  <a:lnTo>
                    <a:pt x="750" y="233"/>
                  </a:lnTo>
                  <a:lnTo>
                    <a:pt x="742" y="213"/>
                  </a:lnTo>
                  <a:lnTo>
                    <a:pt x="734" y="194"/>
                  </a:lnTo>
                  <a:lnTo>
                    <a:pt x="725" y="175"/>
                  </a:lnTo>
                  <a:lnTo>
                    <a:pt x="715" y="158"/>
                  </a:lnTo>
                  <a:lnTo>
                    <a:pt x="705" y="140"/>
                  </a:lnTo>
                  <a:lnTo>
                    <a:pt x="694" y="125"/>
                  </a:lnTo>
                  <a:lnTo>
                    <a:pt x="682" y="110"/>
                  </a:lnTo>
                  <a:lnTo>
                    <a:pt x="670" y="97"/>
                  </a:lnTo>
                  <a:lnTo>
                    <a:pt x="656" y="84"/>
                  </a:lnTo>
                  <a:lnTo>
                    <a:pt x="643" y="72"/>
                  </a:lnTo>
                  <a:lnTo>
                    <a:pt x="630" y="61"/>
                  </a:lnTo>
                  <a:lnTo>
                    <a:pt x="616" y="52"/>
                  </a:lnTo>
                  <a:lnTo>
                    <a:pt x="601" y="43"/>
                  </a:lnTo>
                  <a:lnTo>
                    <a:pt x="586" y="34"/>
                  </a:lnTo>
                  <a:lnTo>
                    <a:pt x="571" y="27"/>
                  </a:lnTo>
                  <a:lnTo>
                    <a:pt x="555" y="21"/>
                  </a:lnTo>
                  <a:lnTo>
                    <a:pt x="539" y="15"/>
                  </a:lnTo>
                  <a:lnTo>
                    <a:pt x="523" y="11"/>
                  </a:lnTo>
                  <a:lnTo>
                    <a:pt x="506" y="7"/>
                  </a:lnTo>
                  <a:lnTo>
                    <a:pt x="490" y="4"/>
                  </a:lnTo>
                  <a:lnTo>
                    <a:pt x="472" y="2"/>
                  </a:lnTo>
                  <a:lnTo>
                    <a:pt x="455" y="1"/>
                  </a:lnTo>
                  <a:lnTo>
                    <a:pt x="438" y="0"/>
                  </a:lnTo>
                  <a:lnTo>
                    <a:pt x="414" y="1"/>
                  </a:lnTo>
                  <a:lnTo>
                    <a:pt x="391" y="3"/>
                  </a:lnTo>
                  <a:lnTo>
                    <a:pt x="367" y="7"/>
                  </a:lnTo>
                  <a:lnTo>
                    <a:pt x="345" y="11"/>
                  </a:lnTo>
                  <a:lnTo>
                    <a:pt x="323" y="17"/>
                  </a:lnTo>
                  <a:lnTo>
                    <a:pt x="302" y="24"/>
                  </a:lnTo>
                  <a:lnTo>
                    <a:pt x="281" y="33"/>
                  </a:lnTo>
                  <a:lnTo>
                    <a:pt x="261" y="42"/>
                  </a:lnTo>
                  <a:lnTo>
                    <a:pt x="242" y="52"/>
                  </a:lnTo>
                  <a:lnTo>
                    <a:pt x="223" y="64"/>
                  </a:lnTo>
                  <a:lnTo>
                    <a:pt x="204" y="76"/>
                  </a:lnTo>
                  <a:lnTo>
                    <a:pt x="187" y="90"/>
                  </a:lnTo>
                  <a:lnTo>
                    <a:pt x="170" y="104"/>
                  </a:lnTo>
                  <a:lnTo>
                    <a:pt x="154" y="119"/>
                  </a:lnTo>
                  <a:lnTo>
                    <a:pt x="138" y="135"/>
                  </a:lnTo>
                  <a:lnTo>
                    <a:pt x="123" y="152"/>
                  </a:lnTo>
                  <a:lnTo>
                    <a:pt x="108" y="170"/>
                  </a:lnTo>
                  <a:lnTo>
                    <a:pt x="95" y="188"/>
                  </a:lnTo>
                  <a:lnTo>
                    <a:pt x="82" y="207"/>
                  </a:lnTo>
                  <a:lnTo>
                    <a:pt x="71" y="227"/>
                  </a:lnTo>
                  <a:lnTo>
                    <a:pt x="60" y="247"/>
                  </a:lnTo>
                  <a:lnTo>
                    <a:pt x="50" y="267"/>
                  </a:lnTo>
                  <a:lnTo>
                    <a:pt x="40" y="288"/>
                  </a:lnTo>
                  <a:lnTo>
                    <a:pt x="32" y="310"/>
                  </a:lnTo>
                  <a:lnTo>
                    <a:pt x="25" y="333"/>
                  </a:lnTo>
                  <a:lnTo>
                    <a:pt x="18" y="355"/>
                  </a:lnTo>
                  <a:lnTo>
                    <a:pt x="13" y="377"/>
                  </a:lnTo>
                  <a:lnTo>
                    <a:pt x="8" y="400"/>
                  </a:lnTo>
                  <a:lnTo>
                    <a:pt x="5" y="423"/>
                  </a:lnTo>
                  <a:lnTo>
                    <a:pt x="2" y="446"/>
                  </a:lnTo>
                  <a:lnTo>
                    <a:pt x="0" y="470"/>
                  </a:lnTo>
                  <a:lnTo>
                    <a:pt x="0" y="493"/>
                  </a:lnTo>
                  <a:lnTo>
                    <a:pt x="0" y="517"/>
                  </a:lnTo>
                  <a:lnTo>
                    <a:pt x="2" y="539"/>
                  </a:lnTo>
                  <a:lnTo>
                    <a:pt x="4" y="562"/>
                  </a:lnTo>
                  <a:lnTo>
                    <a:pt x="8" y="583"/>
                  </a:lnTo>
                  <a:lnTo>
                    <a:pt x="13" y="605"/>
                  </a:lnTo>
                  <a:lnTo>
                    <a:pt x="18" y="626"/>
                  </a:lnTo>
                  <a:lnTo>
                    <a:pt x="25" y="647"/>
                  </a:lnTo>
                  <a:lnTo>
                    <a:pt x="32" y="667"/>
                  </a:lnTo>
                  <a:lnTo>
                    <a:pt x="40" y="688"/>
                  </a:lnTo>
                  <a:lnTo>
                    <a:pt x="49" y="707"/>
                  </a:lnTo>
                  <a:lnTo>
                    <a:pt x="59" y="726"/>
                  </a:lnTo>
                  <a:lnTo>
                    <a:pt x="70" y="745"/>
                  </a:lnTo>
                  <a:lnTo>
                    <a:pt x="82" y="762"/>
                  </a:lnTo>
                  <a:lnTo>
                    <a:pt x="94" y="779"/>
                  </a:lnTo>
                  <a:lnTo>
                    <a:pt x="108" y="796"/>
                  </a:lnTo>
                  <a:lnTo>
                    <a:pt x="123" y="812"/>
                  </a:lnTo>
                  <a:lnTo>
                    <a:pt x="137" y="827"/>
                  </a:lnTo>
                  <a:lnTo>
                    <a:pt x="153" y="841"/>
                  </a:lnTo>
                  <a:lnTo>
                    <a:pt x="169" y="855"/>
                  </a:lnTo>
                  <a:lnTo>
                    <a:pt x="186" y="868"/>
                  </a:lnTo>
                  <a:lnTo>
                    <a:pt x="204" y="880"/>
                  </a:lnTo>
                  <a:lnTo>
                    <a:pt x="222" y="891"/>
                  </a:lnTo>
                  <a:lnTo>
                    <a:pt x="241" y="901"/>
                  </a:lnTo>
                  <a:lnTo>
                    <a:pt x="260" y="910"/>
                  </a:lnTo>
                  <a:lnTo>
                    <a:pt x="280" y="919"/>
                  </a:lnTo>
                  <a:lnTo>
                    <a:pt x="301" y="926"/>
                  </a:lnTo>
                  <a:lnTo>
                    <a:pt x="322" y="932"/>
                  </a:lnTo>
                  <a:lnTo>
                    <a:pt x="344" y="937"/>
                  </a:lnTo>
                  <a:lnTo>
                    <a:pt x="367" y="941"/>
                  </a:lnTo>
                  <a:lnTo>
                    <a:pt x="390" y="944"/>
                  </a:lnTo>
                  <a:lnTo>
                    <a:pt x="414" y="946"/>
                  </a:lnTo>
                  <a:lnTo>
                    <a:pt x="438" y="946"/>
                  </a:lnTo>
                  <a:lnTo>
                    <a:pt x="455" y="946"/>
                  </a:lnTo>
                  <a:lnTo>
                    <a:pt x="472" y="945"/>
                  </a:lnTo>
                  <a:lnTo>
                    <a:pt x="488" y="943"/>
                  </a:lnTo>
                  <a:lnTo>
                    <a:pt x="504" y="941"/>
                  </a:lnTo>
                  <a:lnTo>
                    <a:pt x="520" y="937"/>
                  </a:lnTo>
                  <a:lnTo>
                    <a:pt x="535" y="933"/>
                  </a:lnTo>
                  <a:lnTo>
                    <a:pt x="550" y="929"/>
                  </a:lnTo>
                  <a:lnTo>
                    <a:pt x="565" y="923"/>
                  </a:lnTo>
                  <a:lnTo>
                    <a:pt x="579" y="917"/>
                  </a:lnTo>
                  <a:lnTo>
                    <a:pt x="593" y="911"/>
                  </a:lnTo>
                  <a:lnTo>
                    <a:pt x="607" y="903"/>
                  </a:lnTo>
                  <a:lnTo>
                    <a:pt x="620" y="895"/>
                  </a:lnTo>
                  <a:lnTo>
                    <a:pt x="632" y="886"/>
                  </a:lnTo>
                  <a:lnTo>
                    <a:pt x="644" y="877"/>
                  </a:lnTo>
                  <a:lnTo>
                    <a:pt x="656" y="867"/>
                  </a:lnTo>
                  <a:lnTo>
                    <a:pt x="668" y="857"/>
                  </a:lnTo>
                  <a:lnTo>
                    <a:pt x="679" y="845"/>
                  </a:lnTo>
                  <a:lnTo>
                    <a:pt x="690" y="833"/>
                  </a:lnTo>
                  <a:lnTo>
                    <a:pt x="699" y="821"/>
                  </a:lnTo>
                  <a:lnTo>
                    <a:pt x="709" y="808"/>
                  </a:lnTo>
                  <a:lnTo>
                    <a:pt x="718" y="794"/>
                  </a:lnTo>
                  <a:lnTo>
                    <a:pt x="726" y="780"/>
                  </a:lnTo>
                  <a:lnTo>
                    <a:pt x="734" y="766"/>
                  </a:lnTo>
                  <a:lnTo>
                    <a:pt x="741" y="751"/>
                  </a:lnTo>
                  <a:lnTo>
                    <a:pt x="748" y="735"/>
                  </a:lnTo>
                  <a:lnTo>
                    <a:pt x="754" y="719"/>
                  </a:lnTo>
                  <a:lnTo>
                    <a:pt x="759" y="703"/>
                  </a:lnTo>
                  <a:lnTo>
                    <a:pt x="765" y="685"/>
                  </a:lnTo>
                  <a:lnTo>
                    <a:pt x="769" y="667"/>
                  </a:lnTo>
                  <a:lnTo>
                    <a:pt x="773" y="649"/>
                  </a:lnTo>
                  <a:lnTo>
                    <a:pt x="776" y="630"/>
                  </a:lnTo>
                  <a:lnTo>
                    <a:pt x="779" y="611"/>
                  </a:lnTo>
                  <a:lnTo>
                    <a:pt x="720" y="611"/>
                  </a:lnTo>
                  <a:lnTo>
                    <a:pt x="719" y="627"/>
                  </a:lnTo>
                  <a:lnTo>
                    <a:pt x="716" y="641"/>
                  </a:lnTo>
                  <a:lnTo>
                    <a:pt x="714" y="656"/>
                  </a:lnTo>
                  <a:lnTo>
                    <a:pt x="710" y="670"/>
                  </a:lnTo>
                  <a:lnTo>
                    <a:pt x="707" y="685"/>
                  </a:lnTo>
                  <a:lnTo>
                    <a:pt x="702" y="699"/>
                  </a:lnTo>
                  <a:lnTo>
                    <a:pt x="698" y="713"/>
                  </a:lnTo>
                  <a:lnTo>
                    <a:pt x="693" y="726"/>
                  </a:lnTo>
                  <a:lnTo>
                    <a:pt x="687" y="738"/>
                  </a:lnTo>
                  <a:lnTo>
                    <a:pt x="681" y="751"/>
                  </a:lnTo>
                  <a:lnTo>
                    <a:pt x="675" y="763"/>
                  </a:lnTo>
                  <a:lnTo>
                    <a:pt x="668" y="774"/>
                  </a:lnTo>
                  <a:lnTo>
                    <a:pt x="659" y="785"/>
                  </a:lnTo>
                  <a:lnTo>
                    <a:pt x="652" y="796"/>
                  </a:lnTo>
                  <a:lnTo>
                    <a:pt x="643" y="806"/>
                  </a:lnTo>
                  <a:lnTo>
                    <a:pt x="635" y="816"/>
                  </a:lnTo>
                  <a:lnTo>
                    <a:pt x="626" y="825"/>
                  </a:lnTo>
                  <a:lnTo>
                    <a:pt x="616" y="834"/>
                  </a:lnTo>
                  <a:lnTo>
                    <a:pt x="606" y="843"/>
                  </a:lnTo>
                  <a:lnTo>
                    <a:pt x="596" y="851"/>
                  </a:lnTo>
                  <a:lnTo>
                    <a:pt x="585" y="859"/>
                  </a:lnTo>
                  <a:lnTo>
                    <a:pt x="573" y="865"/>
                  </a:lnTo>
                  <a:lnTo>
                    <a:pt x="562" y="872"/>
                  </a:lnTo>
                  <a:lnTo>
                    <a:pt x="549" y="877"/>
                  </a:lnTo>
                  <a:lnTo>
                    <a:pt x="537" y="882"/>
                  </a:lnTo>
                  <a:lnTo>
                    <a:pt x="524" y="886"/>
                  </a:lnTo>
                  <a:lnTo>
                    <a:pt x="511" y="890"/>
                  </a:lnTo>
                  <a:lnTo>
                    <a:pt x="497" y="893"/>
                  </a:lnTo>
                  <a:lnTo>
                    <a:pt x="483" y="896"/>
                  </a:lnTo>
                  <a:lnTo>
                    <a:pt x="468" y="897"/>
                  </a:lnTo>
                  <a:lnTo>
                    <a:pt x="453" y="898"/>
                  </a:lnTo>
                  <a:lnTo>
                    <a:pt x="438" y="899"/>
                  </a:lnTo>
                  <a:lnTo>
                    <a:pt x="421" y="898"/>
                  </a:lnTo>
                  <a:lnTo>
                    <a:pt x="405" y="897"/>
                  </a:lnTo>
                  <a:lnTo>
                    <a:pt x="390" y="894"/>
                  </a:lnTo>
                  <a:lnTo>
                    <a:pt x="375" y="891"/>
                  </a:lnTo>
                  <a:lnTo>
                    <a:pt x="362" y="887"/>
                  </a:lnTo>
                  <a:lnTo>
                    <a:pt x="350" y="881"/>
                  </a:lnTo>
                  <a:lnTo>
                    <a:pt x="338" y="875"/>
                  </a:lnTo>
                  <a:lnTo>
                    <a:pt x="328" y="868"/>
                  </a:lnTo>
                  <a:lnTo>
                    <a:pt x="318" y="860"/>
                  </a:lnTo>
                  <a:lnTo>
                    <a:pt x="308" y="851"/>
                  </a:lnTo>
                  <a:lnTo>
                    <a:pt x="300" y="841"/>
                  </a:lnTo>
                  <a:lnTo>
                    <a:pt x="292" y="830"/>
                  </a:lnTo>
                  <a:lnTo>
                    <a:pt x="284" y="819"/>
                  </a:lnTo>
                  <a:lnTo>
                    <a:pt x="278" y="807"/>
                  </a:lnTo>
                  <a:lnTo>
                    <a:pt x="272" y="794"/>
                  </a:lnTo>
                  <a:lnTo>
                    <a:pt x="266" y="780"/>
                  </a:lnTo>
                  <a:lnTo>
                    <a:pt x="261" y="766"/>
                  </a:lnTo>
                  <a:lnTo>
                    <a:pt x="257" y="750"/>
                  </a:lnTo>
                  <a:lnTo>
                    <a:pt x="253" y="734"/>
                  </a:lnTo>
                  <a:lnTo>
                    <a:pt x="249" y="718"/>
                  </a:lnTo>
                  <a:lnTo>
                    <a:pt x="244" y="682"/>
                  </a:lnTo>
                  <a:lnTo>
                    <a:pt x="239" y="643"/>
                  </a:lnTo>
                  <a:lnTo>
                    <a:pt x="236" y="602"/>
                  </a:lnTo>
                  <a:lnTo>
                    <a:pt x="234" y="559"/>
                  </a:lnTo>
                  <a:lnTo>
                    <a:pt x="234" y="513"/>
                  </a:lnTo>
                  <a:lnTo>
                    <a:pt x="233" y="464"/>
                  </a:lnTo>
                  <a:lnTo>
                    <a:pt x="784" y="464"/>
                  </a:lnTo>
                  <a:close/>
                </a:path>
              </a:pathLst>
            </a:custGeom>
            <a:solidFill>
              <a:srgbClr val="006A5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133"/>
            <p:cNvSpPr>
              <a:spLocks/>
            </p:cNvSpPr>
            <p:nvPr/>
          </p:nvSpPr>
          <p:spPr bwMode="black">
            <a:xfrm>
              <a:off x="1485" y="3956"/>
              <a:ext cx="52" cy="67"/>
            </a:xfrm>
            <a:custGeom>
              <a:avLst/>
              <a:gdLst/>
              <a:ahLst/>
              <a:cxnLst>
                <a:cxn ang="0">
                  <a:pos x="575" y="296"/>
                </a:cxn>
                <a:cxn ang="0">
                  <a:pos x="543" y="277"/>
                </a:cxn>
                <a:cxn ang="0">
                  <a:pos x="522" y="245"/>
                </a:cxn>
                <a:cxn ang="0">
                  <a:pos x="513" y="202"/>
                </a:cxn>
                <a:cxn ang="0">
                  <a:pos x="515" y="168"/>
                </a:cxn>
                <a:cxn ang="0">
                  <a:pos x="534" y="130"/>
                </a:cxn>
                <a:cxn ang="0">
                  <a:pos x="576" y="99"/>
                </a:cxn>
                <a:cxn ang="0">
                  <a:pos x="604" y="76"/>
                </a:cxn>
                <a:cxn ang="0">
                  <a:pos x="602" y="60"/>
                </a:cxn>
                <a:cxn ang="0">
                  <a:pos x="581" y="50"/>
                </a:cxn>
                <a:cxn ang="0">
                  <a:pos x="539" y="51"/>
                </a:cxn>
                <a:cxn ang="0">
                  <a:pos x="495" y="67"/>
                </a:cxn>
                <a:cxn ang="0">
                  <a:pos x="459" y="103"/>
                </a:cxn>
                <a:cxn ang="0">
                  <a:pos x="429" y="154"/>
                </a:cxn>
                <a:cxn ang="0">
                  <a:pos x="401" y="235"/>
                </a:cxn>
                <a:cxn ang="0">
                  <a:pos x="374" y="382"/>
                </a:cxn>
                <a:cxn ang="0">
                  <a:pos x="362" y="823"/>
                </a:cxn>
                <a:cxn ang="0">
                  <a:pos x="365" y="840"/>
                </a:cxn>
                <a:cxn ang="0">
                  <a:pos x="393" y="865"/>
                </a:cxn>
                <a:cxn ang="0">
                  <a:pos x="455" y="879"/>
                </a:cxn>
                <a:cxn ang="0">
                  <a:pos x="499" y="882"/>
                </a:cxn>
                <a:cxn ang="0">
                  <a:pos x="509" y="904"/>
                </a:cxn>
                <a:cxn ang="0">
                  <a:pos x="506" y="921"/>
                </a:cxn>
                <a:cxn ang="0">
                  <a:pos x="493" y="928"/>
                </a:cxn>
                <a:cxn ang="0">
                  <a:pos x="6" y="924"/>
                </a:cxn>
                <a:cxn ang="0">
                  <a:pos x="0" y="909"/>
                </a:cxn>
                <a:cxn ang="0">
                  <a:pos x="4" y="891"/>
                </a:cxn>
                <a:cxn ang="0">
                  <a:pos x="14" y="881"/>
                </a:cxn>
                <a:cxn ang="0">
                  <a:pos x="62" y="877"/>
                </a:cxn>
                <a:cxn ang="0">
                  <a:pos x="102" y="867"/>
                </a:cxn>
                <a:cxn ang="0">
                  <a:pos x="132" y="844"/>
                </a:cxn>
                <a:cxn ang="0">
                  <a:pos x="140" y="143"/>
                </a:cxn>
                <a:cxn ang="0">
                  <a:pos x="130" y="111"/>
                </a:cxn>
                <a:cxn ang="0">
                  <a:pos x="103" y="93"/>
                </a:cxn>
                <a:cxn ang="0">
                  <a:pos x="69" y="85"/>
                </a:cxn>
                <a:cxn ang="0">
                  <a:pos x="31" y="81"/>
                </a:cxn>
                <a:cxn ang="0">
                  <a:pos x="22" y="68"/>
                </a:cxn>
                <a:cxn ang="0">
                  <a:pos x="21" y="50"/>
                </a:cxn>
                <a:cxn ang="0">
                  <a:pos x="29" y="37"/>
                </a:cxn>
                <a:cxn ang="0">
                  <a:pos x="357" y="195"/>
                </a:cxn>
                <a:cxn ang="0">
                  <a:pos x="385" y="117"/>
                </a:cxn>
                <a:cxn ang="0">
                  <a:pos x="426" y="56"/>
                </a:cxn>
                <a:cxn ang="0">
                  <a:pos x="482" y="15"/>
                </a:cxn>
                <a:cxn ang="0">
                  <a:pos x="517" y="4"/>
                </a:cxn>
                <a:cxn ang="0">
                  <a:pos x="603" y="4"/>
                </a:cxn>
                <a:cxn ang="0">
                  <a:pos x="669" y="30"/>
                </a:cxn>
                <a:cxn ang="0">
                  <a:pos x="710" y="77"/>
                </a:cxn>
                <a:cxn ang="0">
                  <a:pos x="728" y="138"/>
                </a:cxn>
                <a:cxn ang="0">
                  <a:pos x="728" y="206"/>
                </a:cxn>
                <a:cxn ang="0">
                  <a:pos x="709" y="256"/>
                </a:cxn>
                <a:cxn ang="0">
                  <a:pos x="676" y="287"/>
                </a:cxn>
                <a:cxn ang="0">
                  <a:pos x="631" y="301"/>
                </a:cxn>
              </a:cxnLst>
              <a:rect l="0" t="0" r="r" b="b"/>
              <a:pathLst>
                <a:path w="730" h="928">
                  <a:moveTo>
                    <a:pt x="607" y="302"/>
                  </a:moveTo>
                  <a:lnTo>
                    <a:pt x="595" y="301"/>
                  </a:lnTo>
                  <a:lnTo>
                    <a:pt x="585" y="299"/>
                  </a:lnTo>
                  <a:lnTo>
                    <a:pt x="575" y="296"/>
                  </a:lnTo>
                  <a:lnTo>
                    <a:pt x="566" y="293"/>
                  </a:lnTo>
                  <a:lnTo>
                    <a:pt x="557" y="288"/>
                  </a:lnTo>
                  <a:lnTo>
                    <a:pt x="550" y="283"/>
                  </a:lnTo>
                  <a:lnTo>
                    <a:pt x="543" y="277"/>
                  </a:lnTo>
                  <a:lnTo>
                    <a:pt x="536" y="270"/>
                  </a:lnTo>
                  <a:lnTo>
                    <a:pt x="531" y="262"/>
                  </a:lnTo>
                  <a:lnTo>
                    <a:pt x="526" y="254"/>
                  </a:lnTo>
                  <a:lnTo>
                    <a:pt x="522" y="245"/>
                  </a:lnTo>
                  <a:lnTo>
                    <a:pt x="519" y="235"/>
                  </a:lnTo>
                  <a:lnTo>
                    <a:pt x="516" y="225"/>
                  </a:lnTo>
                  <a:lnTo>
                    <a:pt x="514" y="214"/>
                  </a:lnTo>
                  <a:lnTo>
                    <a:pt x="513" y="202"/>
                  </a:lnTo>
                  <a:lnTo>
                    <a:pt x="513" y="190"/>
                  </a:lnTo>
                  <a:lnTo>
                    <a:pt x="513" y="182"/>
                  </a:lnTo>
                  <a:lnTo>
                    <a:pt x="514" y="175"/>
                  </a:lnTo>
                  <a:lnTo>
                    <a:pt x="515" y="168"/>
                  </a:lnTo>
                  <a:lnTo>
                    <a:pt x="517" y="161"/>
                  </a:lnTo>
                  <a:lnTo>
                    <a:pt x="521" y="149"/>
                  </a:lnTo>
                  <a:lnTo>
                    <a:pt x="527" y="139"/>
                  </a:lnTo>
                  <a:lnTo>
                    <a:pt x="534" y="130"/>
                  </a:lnTo>
                  <a:lnTo>
                    <a:pt x="542" y="122"/>
                  </a:lnTo>
                  <a:lnTo>
                    <a:pt x="550" y="115"/>
                  </a:lnTo>
                  <a:lnTo>
                    <a:pt x="559" y="110"/>
                  </a:lnTo>
                  <a:lnTo>
                    <a:pt x="576" y="99"/>
                  </a:lnTo>
                  <a:lnTo>
                    <a:pt x="590" y="90"/>
                  </a:lnTo>
                  <a:lnTo>
                    <a:pt x="596" y="86"/>
                  </a:lnTo>
                  <a:lnTo>
                    <a:pt x="601" y="81"/>
                  </a:lnTo>
                  <a:lnTo>
                    <a:pt x="604" y="76"/>
                  </a:lnTo>
                  <a:lnTo>
                    <a:pt x="605" y="70"/>
                  </a:lnTo>
                  <a:lnTo>
                    <a:pt x="604" y="66"/>
                  </a:lnTo>
                  <a:lnTo>
                    <a:pt x="604" y="63"/>
                  </a:lnTo>
                  <a:lnTo>
                    <a:pt x="602" y="60"/>
                  </a:lnTo>
                  <a:lnTo>
                    <a:pt x="601" y="58"/>
                  </a:lnTo>
                  <a:lnTo>
                    <a:pt x="596" y="54"/>
                  </a:lnTo>
                  <a:lnTo>
                    <a:pt x="589" y="52"/>
                  </a:lnTo>
                  <a:lnTo>
                    <a:pt x="581" y="50"/>
                  </a:lnTo>
                  <a:lnTo>
                    <a:pt x="572" y="50"/>
                  </a:lnTo>
                  <a:lnTo>
                    <a:pt x="562" y="50"/>
                  </a:lnTo>
                  <a:lnTo>
                    <a:pt x="552" y="50"/>
                  </a:lnTo>
                  <a:lnTo>
                    <a:pt x="539" y="51"/>
                  </a:lnTo>
                  <a:lnTo>
                    <a:pt x="527" y="53"/>
                  </a:lnTo>
                  <a:lnTo>
                    <a:pt x="516" y="56"/>
                  </a:lnTo>
                  <a:lnTo>
                    <a:pt x="505" y="61"/>
                  </a:lnTo>
                  <a:lnTo>
                    <a:pt x="495" y="67"/>
                  </a:lnTo>
                  <a:lnTo>
                    <a:pt x="485" y="75"/>
                  </a:lnTo>
                  <a:lnTo>
                    <a:pt x="476" y="83"/>
                  </a:lnTo>
                  <a:lnTo>
                    <a:pt x="467" y="92"/>
                  </a:lnTo>
                  <a:lnTo>
                    <a:pt x="459" y="103"/>
                  </a:lnTo>
                  <a:lnTo>
                    <a:pt x="451" y="114"/>
                  </a:lnTo>
                  <a:lnTo>
                    <a:pt x="443" y="127"/>
                  </a:lnTo>
                  <a:lnTo>
                    <a:pt x="436" y="140"/>
                  </a:lnTo>
                  <a:lnTo>
                    <a:pt x="429" y="154"/>
                  </a:lnTo>
                  <a:lnTo>
                    <a:pt x="423" y="170"/>
                  </a:lnTo>
                  <a:lnTo>
                    <a:pt x="417" y="185"/>
                  </a:lnTo>
                  <a:lnTo>
                    <a:pt x="411" y="201"/>
                  </a:lnTo>
                  <a:lnTo>
                    <a:pt x="401" y="235"/>
                  </a:lnTo>
                  <a:lnTo>
                    <a:pt x="393" y="270"/>
                  </a:lnTo>
                  <a:lnTo>
                    <a:pt x="385" y="306"/>
                  </a:lnTo>
                  <a:lnTo>
                    <a:pt x="379" y="345"/>
                  </a:lnTo>
                  <a:lnTo>
                    <a:pt x="374" y="382"/>
                  </a:lnTo>
                  <a:lnTo>
                    <a:pt x="371" y="419"/>
                  </a:lnTo>
                  <a:lnTo>
                    <a:pt x="369" y="456"/>
                  </a:lnTo>
                  <a:lnTo>
                    <a:pt x="368" y="491"/>
                  </a:lnTo>
                  <a:lnTo>
                    <a:pt x="362" y="823"/>
                  </a:lnTo>
                  <a:lnTo>
                    <a:pt x="362" y="828"/>
                  </a:lnTo>
                  <a:lnTo>
                    <a:pt x="363" y="832"/>
                  </a:lnTo>
                  <a:lnTo>
                    <a:pt x="364" y="836"/>
                  </a:lnTo>
                  <a:lnTo>
                    <a:pt x="365" y="840"/>
                  </a:lnTo>
                  <a:lnTo>
                    <a:pt x="370" y="848"/>
                  </a:lnTo>
                  <a:lnTo>
                    <a:pt x="376" y="854"/>
                  </a:lnTo>
                  <a:lnTo>
                    <a:pt x="383" y="860"/>
                  </a:lnTo>
                  <a:lnTo>
                    <a:pt x="393" y="865"/>
                  </a:lnTo>
                  <a:lnTo>
                    <a:pt x="402" y="869"/>
                  </a:lnTo>
                  <a:lnTo>
                    <a:pt x="412" y="872"/>
                  </a:lnTo>
                  <a:lnTo>
                    <a:pt x="434" y="876"/>
                  </a:lnTo>
                  <a:lnTo>
                    <a:pt x="455" y="879"/>
                  </a:lnTo>
                  <a:lnTo>
                    <a:pt x="476" y="880"/>
                  </a:lnTo>
                  <a:lnTo>
                    <a:pt x="493" y="880"/>
                  </a:lnTo>
                  <a:lnTo>
                    <a:pt x="496" y="881"/>
                  </a:lnTo>
                  <a:lnTo>
                    <a:pt x="499" y="882"/>
                  </a:lnTo>
                  <a:lnTo>
                    <a:pt x="502" y="885"/>
                  </a:lnTo>
                  <a:lnTo>
                    <a:pt x="504" y="888"/>
                  </a:lnTo>
                  <a:lnTo>
                    <a:pt x="507" y="896"/>
                  </a:lnTo>
                  <a:lnTo>
                    <a:pt x="509" y="904"/>
                  </a:lnTo>
                  <a:lnTo>
                    <a:pt x="509" y="909"/>
                  </a:lnTo>
                  <a:lnTo>
                    <a:pt x="508" y="913"/>
                  </a:lnTo>
                  <a:lnTo>
                    <a:pt x="507" y="917"/>
                  </a:lnTo>
                  <a:lnTo>
                    <a:pt x="506" y="921"/>
                  </a:lnTo>
                  <a:lnTo>
                    <a:pt x="503" y="924"/>
                  </a:lnTo>
                  <a:lnTo>
                    <a:pt x="501" y="926"/>
                  </a:lnTo>
                  <a:lnTo>
                    <a:pt x="497" y="928"/>
                  </a:lnTo>
                  <a:lnTo>
                    <a:pt x="493" y="928"/>
                  </a:lnTo>
                  <a:lnTo>
                    <a:pt x="17" y="928"/>
                  </a:lnTo>
                  <a:lnTo>
                    <a:pt x="12" y="928"/>
                  </a:lnTo>
                  <a:lnTo>
                    <a:pt x="9" y="926"/>
                  </a:lnTo>
                  <a:lnTo>
                    <a:pt x="6" y="924"/>
                  </a:lnTo>
                  <a:lnTo>
                    <a:pt x="3" y="921"/>
                  </a:lnTo>
                  <a:lnTo>
                    <a:pt x="2" y="917"/>
                  </a:lnTo>
                  <a:lnTo>
                    <a:pt x="1" y="913"/>
                  </a:lnTo>
                  <a:lnTo>
                    <a:pt x="0" y="909"/>
                  </a:lnTo>
                  <a:lnTo>
                    <a:pt x="0" y="904"/>
                  </a:lnTo>
                  <a:lnTo>
                    <a:pt x="1" y="900"/>
                  </a:lnTo>
                  <a:lnTo>
                    <a:pt x="2" y="896"/>
                  </a:lnTo>
                  <a:lnTo>
                    <a:pt x="4" y="891"/>
                  </a:lnTo>
                  <a:lnTo>
                    <a:pt x="6" y="888"/>
                  </a:lnTo>
                  <a:lnTo>
                    <a:pt x="8" y="885"/>
                  </a:lnTo>
                  <a:lnTo>
                    <a:pt x="11" y="882"/>
                  </a:lnTo>
                  <a:lnTo>
                    <a:pt x="14" y="881"/>
                  </a:lnTo>
                  <a:lnTo>
                    <a:pt x="17" y="880"/>
                  </a:lnTo>
                  <a:lnTo>
                    <a:pt x="33" y="880"/>
                  </a:lnTo>
                  <a:lnTo>
                    <a:pt x="52" y="878"/>
                  </a:lnTo>
                  <a:lnTo>
                    <a:pt x="62" y="877"/>
                  </a:lnTo>
                  <a:lnTo>
                    <a:pt x="73" y="875"/>
                  </a:lnTo>
                  <a:lnTo>
                    <a:pt x="83" y="873"/>
                  </a:lnTo>
                  <a:lnTo>
                    <a:pt x="93" y="870"/>
                  </a:lnTo>
                  <a:lnTo>
                    <a:pt x="102" y="867"/>
                  </a:lnTo>
                  <a:lnTo>
                    <a:pt x="111" y="862"/>
                  </a:lnTo>
                  <a:lnTo>
                    <a:pt x="120" y="857"/>
                  </a:lnTo>
                  <a:lnTo>
                    <a:pt x="127" y="851"/>
                  </a:lnTo>
                  <a:lnTo>
                    <a:pt x="132" y="844"/>
                  </a:lnTo>
                  <a:lnTo>
                    <a:pt x="137" y="837"/>
                  </a:lnTo>
                  <a:lnTo>
                    <a:pt x="139" y="828"/>
                  </a:lnTo>
                  <a:lnTo>
                    <a:pt x="140" y="819"/>
                  </a:lnTo>
                  <a:lnTo>
                    <a:pt x="140" y="143"/>
                  </a:lnTo>
                  <a:lnTo>
                    <a:pt x="140" y="134"/>
                  </a:lnTo>
                  <a:lnTo>
                    <a:pt x="138" y="125"/>
                  </a:lnTo>
                  <a:lnTo>
                    <a:pt x="134" y="118"/>
                  </a:lnTo>
                  <a:lnTo>
                    <a:pt x="130" y="111"/>
                  </a:lnTo>
                  <a:lnTo>
                    <a:pt x="124" y="106"/>
                  </a:lnTo>
                  <a:lnTo>
                    <a:pt x="118" y="101"/>
                  </a:lnTo>
                  <a:lnTo>
                    <a:pt x="110" y="97"/>
                  </a:lnTo>
                  <a:lnTo>
                    <a:pt x="103" y="93"/>
                  </a:lnTo>
                  <a:lnTo>
                    <a:pt x="95" y="90"/>
                  </a:lnTo>
                  <a:lnTo>
                    <a:pt x="86" y="88"/>
                  </a:lnTo>
                  <a:lnTo>
                    <a:pt x="78" y="86"/>
                  </a:lnTo>
                  <a:lnTo>
                    <a:pt x="69" y="85"/>
                  </a:lnTo>
                  <a:lnTo>
                    <a:pt x="52" y="83"/>
                  </a:lnTo>
                  <a:lnTo>
                    <a:pt x="37" y="83"/>
                  </a:lnTo>
                  <a:lnTo>
                    <a:pt x="34" y="82"/>
                  </a:lnTo>
                  <a:lnTo>
                    <a:pt x="31" y="81"/>
                  </a:lnTo>
                  <a:lnTo>
                    <a:pt x="28" y="78"/>
                  </a:lnTo>
                  <a:lnTo>
                    <a:pt x="26" y="75"/>
                  </a:lnTo>
                  <a:lnTo>
                    <a:pt x="24" y="72"/>
                  </a:lnTo>
                  <a:lnTo>
                    <a:pt x="22" y="68"/>
                  </a:lnTo>
                  <a:lnTo>
                    <a:pt x="21" y="63"/>
                  </a:lnTo>
                  <a:lnTo>
                    <a:pt x="20" y="59"/>
                  </a:lnTo>
                  <a:lnTo>
                    <a:pt x="20" y="55"/>
                  </a:lnTo>
                  <a:lnTo>
                    <a:pt x="21" y="50"/>
                  </a:lnTo>
                  <a:lnTo>
                    <a:pt x="22" y="46"/>
                  </a:lnTo>
                  <a:lnTo>
                    <a:pt x="24" y="43"/>
                  </a:lnTo>
                  <a:lnTo>
                    <a:pt x="26" y="40"/>
                  </a:lnTo>
                  <a:lnTo>
                    <a:pt x="29" y="37"/>
                  </a:lnTo>
                  <a:lnTo>
                    <a:pt x="32" y="36"/>
                  </a:lnTo>
                  <a:lnTo>
                    <a:pt x="37" y="35"/>
                  </a:lnTo>
                  <a:lnTo>
                    <a:pt x="357" y="35"/>
                  </a:lnTo>
                  <a:lnTo>
                    <a:pt x="357" y="195"/>
                  </a:lnTo>
                  <a:lnTo>
                    <a:pt x="363" y="175"/>
                  </a:lnTo>
                  <a:lnTo>
                    <a:pt x="370" y="154"/>
                  </a:lnTo>
                  <a:lnTo>
                    <a:pt x="377" y="135"/>
                  </a:lnTo>
                  <a:lnTo>
                    <a:pt x="385" y="117"/>
                  </a:lnTo>
                  <a:lnTo>
                    <a:pt x="395" y="100"/>
                  </a:lnTo>
                  <a:lnTo>
                    <a:pt x="404" y="84"/>
                  </a:lnTo>
                  <a:lnTo>
                    <a:pt x="415" y="69"/>
                  </a:lnTo>
                  <a:lnTo>
                    <a:pt x="426" y="56"/>
                  </a:lnTo>
                  <a:lnTo>
                    <a:pt x="438" y="43"/>
                  </a:lnTo>
                  <a:lnTo>
                    <a:pt x="452" y="32"/>
                  </a:lnTo>
                  <a:lnTo>
                    <a:pt x="466" y="23"/>
                  </a:lnTo>
                  <a:lnTo>
                    <a:pt x="482" y="15"/>
                  </a:lnTo>
                  <a:lnTo>
                    <a:pt x="490" y="12"/>
                  </a:lnTo>
                  <a:lnTo>
                    <a:pt x="499" y="9"/>
                  </a:lnTo>
                  <a:lnTo>
                    <a:pt x="508" y="6"/>
                  </a:lnTo>
                  <a:lnTo>
                    <a:pt x="517" y="4"/>
                  </a:lnTo>
                  <a:lnTo>
                    <a:pt x="537" y="1"/>
                  </a:lnTo>
                  <a:lnTo>
                    <a:pt x="559" y="0"/>
                  </a:lnTo>
                  <a:lnTo>
                    <a:pt x="582" y="1"/>
                  </a:lnTo>
                  <a:lnTo>
                    <a:pt x="603" y="4"/>
                  </a:lnTo>
                  <a:lnTo>
                    <a:pt x="622" y="8"/>
                  </a:lnTo>
                  <a:lnTo>
                    <a:pt x="639" y="14"/>
                  </a:lnTo>
                  <a:lnTo>
                    <a:pt x="654" y="22"/>
                  </a:lnTo>
                  <a:lnTo>
                    <a:pt x="669" y="30"/>
                  </a:lnTo>
                  <a:lnTo>
                    <a:pt x="682" y="40"/>
                  </a:lnTo>
                  <a:lnTo>
                    <a:pt x="692" y="51"/>
                  </a:lnTo>
                  <a:lnTo>
                    <a:pt x="702" y="64"/>
                  </a:lnTo>
                  <a:lnTo>
                    <a:pt x="710" y="77"/>
                  </a:lnTo>
                  <a:lnTo>
                    <a:pt x="716" y="91"/>
                  </a:lnTo>
                  <a:lnTo>
                    <a:pt x="721" y="106"/>
                  </a:lnTo>
                  <a:lnTo>
                    <a:pt x="725" y="122"/>
                  </a:lnTo>
                  <a:lnTo>
                    <a:pt x="728" y="138"/>
                  </a:lnTo>
                  <a:lnTo>
                    <a:pt x="730" y="155"/>
                  </a:lnTo>
                  <a:lnTo>
                    <a:pt x="730" y="173"/>
                  </a:lnTo>
                  <a:lnTo>
                    <a:pt x="730" y="190"/>
                  </a:lnTo>
                  <a:lnTo>
                    <a:pt x="728" y="206"/>
                  </a:lnTo>
                  <a:lnTo>
                    <a:pt x="725" y="220"/>
                  </a:lnTo>
                  <a:lnTo>
                    <a:pt x="721" y="233"/>
                  </a:lnTo>
                  <a:lnTo>
                    <a:pt x="715" y="245"/>
                  </a:lnTo>
                  <a:lnTo>
                    <a:pt x="709" y="256"/>
                  </a:lnTo>
                  <a:lnTo>
                    <a:pt x="702" y="265"/>
                  </a:lnTo>
                  <a:lnTo>
                    <a:pt x="694" y="273"/>
                  </a:lnTo>
                  <a:lnTo>
                    <a:pt x="686" y="280"/>
                  </a:lnTo>
                  <a:lnTo>
                    <a:pt x="676" y="287"/>
                  </a:lnTo>
                  <a:lnTo>
                    <a:pt x="665" y="292"/>
                  </a:lnTo>
                  <a:lnTo>
                    <a:pt x="654" y="296"/>
                  </a:lnTo>
                  <a:lnTo>
                    <a:pt x="643" y="299"/>
                  </a:lnTo>
                  <a:lnTo>
                    <a:pt x="631" y="301"/>
                  </a:lnTo>
                  <a:lnTo>
                    <a:pt x="619" y="302"/>
                  </a:lnTo>
                  <a:lnTo>
                    <a:pt x="607" y="302"/>
                  </a:lnTo>
                  <a:close/>
                </a:path>
              </a:pathLst>
            </a:custGeom>
            <a:solidFill>
              <a:srgbClr val="006A5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134"/>
            <p:cNvSpPr>
              <a:spLocks/>
            </p:cNvSpPr>
            <p:nvPr/>
          </p:nvSpPr>
          <p:spPr bwMode="black">
            <a:xfrm>
              <a:off x="1540" y="3958"/>
              <a:ext cx="71" cy="65"/>
            </a:xfrm>
            <a:custGeom>
              <a:avLst/>
              <a:gdLst/>
              <a:ahLst/>
              <a:cxnLst>
                <a:cxn ang="0">
                  <a:pos x="547" y="907"/>
                </a:cxn>
                <a:cxn ang="0">
                  <a:pos x="542" y="892"/>
                </a:cxn>
                <a:cxn ang="0">
                  <a:pos x="545" y="874"/>
                </a:cxn>
                <a:cxn ang="0">
                  <a:pos x="555" y="864"/>
                </a:cxn>
                <a:cxn ang="0">
                  <a:pos x="595" y="860"/>
                </a:cxn>
                <a:cxn ang="0">
                  <a:pos x="620" y="850"/>
                </a:cxn>
                <a:cxn ang="0">
                  <a:pos x="637" y="827"/>
                </a:cxn>
                <a:cxn ang="0">
                  <a:pos x="641" y="339"/>
                </a:cxn>
                <a:cxn ang="0">
                  <a:pos x="643" y="196"/>
                </a:cxn>
                <a:cxn ang="0">
                  <a:pos x="630" y="111"/>
                </a:cxn>
                <a:cxn ang="0">
                  <a:pos x="613" y="79"/>
                </a:cxn>
                <a:cxn ang="0">
                  <a:pos x="587" y="59"/>
                </a:cxn>
                <a:cxn ang="0">
                  <a:pos x="549" y="51"/>
                </a:cxn>
                <a:cxn ang="0">
                  <a:pos x="494" y="59"/>
                </a:cxn>
                <a:cxn ang="0">
                  <a:pos x="448" y="80"/>
                </a:cxn>
                <a:cxn ang="0">
                  <a:pos x="412" y="112"/>
                </a:cxn>
                <a:cxn ang="0">
                  <a:pos x="383" y="155"/>
                </a:cxn>
                <a:cxn ang="0">
                  <a:pos x="362" y="203"/>
                </a:cxn>
                <a:cxn ang="0">
                  <a:pos x="340" y="311"/>
                </a:cxn>
                <a:cxn ang="0">
                  <a:pos x="339" y="811"/>
                </a:cxn>
                <a:cxn ang="0">
                  <a:pos x="358" y="840"/>
                </a:cxn>
                <a:cxn ang="0">
                  <a:pos x="394" y="856"/>
                </a:cxn>
                <a:cxn ang="0">
                  <a:pos x="444" y="863"/>
                </a:cxn>
                <a:cxn ang="0">
                  <a:pos x="470" y="868"/>
                </a:cxn>
                <a:cxn ang="0">
                  <a:pos x="477" y="883"/>
                </a:cxn>
                <a:cxn ang="0">
                  <a:pos x="477" y="900"/>
                </a:cxn>
                <a:cxn ang="0">
                  <a:pos x="466" y="911"/>
                </a:cxn>
                <a:cxn ang="0">
                  <a:pos x="8" y="909"/>
                </a:cxn>
                <a:cxn ang="0">
                  <a:pos x="0" y="896"/>
                </a:cxn>
                <a:cxn ang="0">
                  <a:pos x="2" y="879"/>
                </a:cxn>
                <a:cxn ang="0">
                  <a:pos x="10" y="865"/>
                </a:cxn>
                <a:cxn ang="0">
                  <a:pos x="47" y="861"/>
                </a:cxn>
                <a:cxn ang="0">
                  <a:pos x="77" y="853"/>
                </a:cxn>
                <a:cxn ang="0">
                  <a:pos x="99" y="834"/>
                </a:cxn>
                <a:cxn ang="0">
                  <a:pos x="108" y="802"/>
                </a:cxn>
                <a:cxn ang="0">
                  <a:pos x="103" y="102"/>
                </a:cxn>
                <a:cxn ang="0">
                  <a:pos x="83" y="81"/>
                </a:cxn>
                <a:cxn ang="0">
                  <a:pos x="55" y="71"/>
                </a:cxn>
                <a:cxn ang="0">
                  <a:pos x="13" y="67"/>
                </a:cxn>
                <a:cxn ang="0">
                  <a:pos x="3" y="57"/>
                </a:cxn>
                <a:cxn ang="0">
                  <a:pos x="0" y="40"/>
                </a:cxn>
                <a:cxn ang="0">
                  <a:pos x="5" y="26"/>
                </a:cxn>
                <a:cxn ang="0">
                  <a:pos x="320" y="18"/>
                </a:cxn>
                <a:cxn ang="0">
                  <a:pos x="353" y="124"/>
                </a:cxn>
                <a:cxn ang="0">
                  <a:pos x="403" y="64"/>
                </a:cxn>
                <a:cxn ang="0">
                  <a:pos x="467" y="21"/>
                </a:cxn>
                <a:cxn ang="0">
                  <a:pos x="539" y="1"/>
                </a:cxn>
                <a:cxn ang="0">
                  <a:pos x="624" y="4"/>
                </a:cxn>
                <a:cxn ang="0">
                  <a:pos x="697" y="21"/>
                </a:cxn>
                <a:cxn ang="0">
                  <a:pos x="756" y="50"/>
                </a:cxn>
                <a:cxn ang="0">
                  <a:pos x="800" y="90"/>
                </a:cxn>
                <a:cxn ang="0">
                  <a:pos x="832" y="138"/>
                </a:cxn>
                <a:cxn ang="0">
                  <a:pos x="853" y="195"/>
                </a:cxn>
                <a:cxn ang="0">
                  <a:pos x="866" y="256"/>
                </a:cxn>
                <a:cxn ang="0">
                  <a:pos x="871" y="802"/>
                </a:cxn>
                <a:cxn ang="0">
                  <a:pos x="882" y="834"/>
                </a:cxn>
                <a:cxn ang="0">
                  <a:pos x="910" y="853"/>
                </a:cxn>
                <a:cxn ang="0">
                  <a:pos x="945" y="861"/>
                </a:cxn>
                <a:cxn ang="0">
                  <a:pos x="985" y="865"/>
                </a:cxn>
                <a:cxn ang="0">
                  <a:pos x="994" y="879"/>
                </a:cxn>
                <a:cxn ang="0">
                  <a:pos x="995" y="896"/>
                </a:cxn>
                <a:cxn ang="0">
                  <a:pos x="987" y="909"/>
                </a:cxn>
              </a:cxnLst>
              <a:rect l="0" t="0" r="r" b="b"/>
              <a:pathLst>
                <a:path w="995" h="911">
                  <a:moveTo>
                    <a:pt x="559" y="911"/>
                  </a:moveTo>
                  <a:lnTo>
                    <a:pt x="554" y="911"/>
                  </a:lnTo>
                  <a:lnTo>
                    <a:pt x="550" y="909"/>
                  </a:lnTo>
                  <a:lnTo>
                    <a:pt x="547" y="907"/>
                  </a:lnTo>
                  <a:lnTo>
                    <a:pt x="545" y="904"/>
                  </a:lnTo>
                  <a:lnTo>
                    <a:pt x="543" y="900"/>
                  </a:lnTo>
                  <a:lnTo>
                    <a:pt x="542" y="896"/>
                  </a:lnTo>
                  <a:lnTo>
                    <a:pt x="542" y="892"/>
                  </a:lnTo>
                  <a:lnTo>
                    <a:pt x="542" y="887"/>
                  </a:lnTo>
                  <a:lnTo>
                    <a:pt x="543" y="883"/>
                  </a:lnTo>
                  <a:lnTo>
                    <a:pt x="544" y="879"/>
                  </a:lnTo>
                  <a:lnTo>
                    <a:pt x="545" y="874"/>
                  </a:lnTo>
                  <a:lnTo>
                    <a:pt x="547" y="871"/>
                  </a:lnTo>
                  <a:lnTo>
                    <a:pt x="550" y="868"/>
                  </a:lnTo>
                  <a:lnTo>
                    <a:pt x="552" y="865"/>
                  </a:lnTo>
                  <a:lnTo>
                    <a:pt x="555" y="864"/>
                  </a:lnTo>
                  <a:lnTo>
                    <a:pt x="559" y="863"/>
                  </a:lnTo>
                  <a:lnTo>
                    <a:pt x="574" y="863"/>
                  </a:lnTo>
                  <a:lnTo>
                    <a:pt x="588" y="861"/>
                  </a:lnTo>
                  <a:lnTo>
                    <a:pt x="595" y="860"/>
                  </a:lnTo>
                  <a:lnTo>
                    <a:pt x="602" y="858"/>
                  </a:lnTo>
                  <a:lnTo>
                    <a:pt x="609" y="856"/>
                  </a:lnTo>
                  <a:lnTo>
                    <a:pt x="615" y="853"/>
                  </a:lnTo>
                  <a:lnTo>
                    <a:pt x="620" y="850"/>
                  </a:lnTo>
                  <a:lnTo>
                    <a:pt x="625" y="845"/>
                  </a:lnTo>
                  <a:lnTo>
                    <a:pt x="630" y="840"/>
                  </a:lnTo>
                  <a:lnTo>
                    <a:pt x="634" y="834"/>
                  </a:lnTo>
                  <a:lnTo>
                    <a:pt x="637" y="827"/>
                  </a:lnTo>
                  <a:lnTo>
                    <a:pt x="639" y="820"/>
                  </a:lnTo>
                  <a:lnTo>
                    <a:pt x="640" y="811"/>
                  </a:lnTo>
                  <a:lnTo>
                    <a:pt x="641" y="802"/>
                  </a:lnTo>
                  <a:lnTo>
                    <a:pt x="641" y="339"/>
                  </a:lnTo>
                  <a:lnTo>
                    <a:pt x="642" y="292"/>
                  </a:lnTo>
                  <a:lnTo>
                    <a:pt x="643" y="244"/>
                  </a:lnTo>
                  <a:lnTo>
                    <a:pt x="643" y="220"/>
                  </a:lnTo>
                  <a:lnTo>
                    <a:pt x="643" y="196"/>
                  </a:lnTo>
                  <a:lnTo>
                    <a:pt x="641" y="173"/>
                  </a:lnTo>
                  <a:lnTo>
                    <a:pt x="639" y="151"/>
                  </a:lnTo>
                  <a:lnTo>
                    <a:pt x="635" y="129"/>
                  </a:lnTo>
                  <a:lnTo>
                    <a:pt x="630" y="111"/>
                  </a:lnTo>
                  <a:lnTo>
                    <a:pt x="626" y="102"/>
                  </a:lnTo>
                  <a:lnTo>
                    <a:pt x="622" y="94"/>
                  </a:lnTo>
                  <a:lnTo>
                    <a:pt x="618" y="86"/>
                  </a:lnTo>
                  <a:lnTo>
                    <a:pt x="613" y="79"/>
                  </a:lnTo>
                  <a:lnTo>
                    <a:pt x="607" y="73"/>
                  </a:lnTo>
                  <a:lnTo>
                    <a:pt x="601" y="67"/>
                  </a:lnTo>
                  <a:lnTo>
                    <a:pt x="594" y="63"/>
                  </a:lnTo>
                  <a:lnTo>
                    <a:pt x="587" y="59"/>
                  </a:lnTo>
                  <a:lnTo>
                    <a:pt x="579" y="55"/>
                  </a:lnTo>
                  <a:lnTo>
                    <a:pt x="570" y="53"/>
                  </a:lnTo>
                  <a:lnTo>
                    <a:pt x="560" y="52"/>
                  </a:lnTo>
                  <a:lnTo>
                    <a:pt x="549" y="51"/>
                  </a:lnTo>
                  <a:lnTo>
                    <a:pt x="535" y="52"/>
                  </a:lnTo>
                  <a:lnTo>
                    <a:pt x="521" y="53"/>
                  </a:lnTo>
                  <a:lnTo>
                    <a:pt x="507" y="55"/>
                  </a:lnTo>
                  <a:lnTo>
                    <a:pt x="494" y="59"/>
                  </a:lnTo>
                  <a:lnTo>
                    <a:pt x="482" y="63"/>
                  </a:lnTo>
                  <a:lnTo>
                    <a:pt x="471" y="68"/>
                  </a:lnTo>
                  <a:lnTo>
                    <a:pt x="460" y="73"/>
                  </a:lnTo>
                  <a:lnTo>
                    <a:pt x="448" y="80"/>
                  </a:lnTo>
                  <a:lnTo>
                    <a:pt x="438" y="87"/>
                  </a:lnTo>
                  <a:lnTo>
                    <a:pt x="429" y="95"/>
                  </a:lnTo>
                  <a:lnTo>
                    <a:pt x="420" y="103"/>
                  </a:lnTo>
                  <a:lnTo>
                    <a:pt x="412" y="112"/>
                  </a:lnTo>
                  <a:lnTo>
                    <a:pt x="404" y="122"/>
                  </a:lnTo>
                  <a:lnTo>
                    <a:pt x="397" y="132"/>
                  </a:lnTo>
                  <a:lnTo>
                    <a:pt x="390" y="143"/>
                  </a:lnTo>
                  <a:lnTo>
                    <a:pt x="383" y="155"/>
                  </a:lnTo>
                  <a:lnTo>
                    <a:pt x="377" y="166"/>
                  </a:lnTo>
                  <a:lnTo>
                    <a:pt x="372" y="178"/>
                  </a:lnTo>
                  <a:lnTo>
                    <a:pt x="367" y="190"/>
                  </a:lnTo>
                  <a:lnTo>
                    <a:pt x="362" y="203"/>
                  </a:lnTo>
                  <a:lnTo>
                    <a:pt x="355" y="229"/>
                  </a:lnTo>
                  <a:lnTo>
                    <a:pt x="348" y="256"/>
                  </a:lnTo>
                  <a:lnTo>
                    <a:pt x="344" y="284"/>
                  </a:lnTo>
                  <a:lnTo>
                    <a:pt x="340" y="311"/>
                  </a:lnTo>
                  <a:lnTo>
                    <a:pt x="338" y="340"/>
                  </a:lnTo>
                  <a:lnTo>
                    <a:pt x="338" y="368"/>
                  </a:lnTo>
                  <a:lnTo>
                    <a:pt x="338" y="802"/>
                  </a:lnTo>
                  <a:lnTo>
                    <a:pt x="339" y="811"/>
                  </a:lnTo>
                  <a:lnTo>
                    <a:pt x="341" y="820"/>
                  </a:lnTo>
                  <a:lnTo>
                    <a:pt x="346" y="827"/>
                  </a:lnTo>
                  <a:lnTo>
                    <a:pt x="351" y="834"/>
                  </a:lnTo>
                  <a:lnTo>
                    <a:pt x="358" y="840"/>
                  </a:lnTo>
                  <a:lnTo>
                    <a:pt x="366" y="845"/>
                  </a:lnTo>
                  <a:lnTo>
                    <a:pt x="375" y="850"/>
                  </a:lnTo>
                  <a:lnTo>
                    <a:pt x="384" y="853"/>
                  </a:lnTo>
                  <a:lnTo>
                    <a:pt x="394" y="856"/>
                  </a:lnTo>
                  <a:lnTo>
                    <a:pt x="404" y="858"/>
                  </a:lnTo>
                  <a:lnTo>
                    <a:pt x="414" y="860"/>
                  </a:lnTo>
                  <a:lnTo>
                    <a:pt x="424" y="861"/>
                  </a:lnTo>
                  <a:lnTo>
                    <a:pt x="444" y="863"/>
                  </a:lnTo>
                  <a:lnTo>
                    <a:pt x="461" y="863"/>
                  </a:lnTo>
                  <a:lnTo>
                    <a:pt x="465" y="864"/>
                  </a:lnTo>
                  <a:lnTo>
                    <a:pt x="468" y="865"/>
                  </a:lnTo>
                  <a:lnTo>
                    <a:pt x="470" y="868"/>
                  </a:lnTo>
                  <a:lnTo>
                    <a:pt x="473" y="871"/>
                  </a:lnTo>
                  <a:lnTo>
                    <a:pt x="475" y="874"/>
                  </a:lnTo>
                  <a:lnTo>
                    <a:pt x="476" y="879"/>
                  </a:lnTo>
                  <a:lnTo>
                    <a:pt x="477" y="883"/>
                  </a:lnTo>
                  <a:lnTo>
                    <a:pt x="478" y="887"/>
                  </a:lnTo>
                  <a:lnTo>
                    <a:pt x="478" y="892"/>
                  </a:lnTo>
                  <a:lnTo>
                    <a:pt x="478" y="896"/>
                  </a:lnTo>
                  <a:lnTo>
                    <a:pt x="477" y="900"/>
                  </a:lnTo>
                  <a:lnTo>
                    <a:pt x="475" y="904"/>
                  </a:lnTo>
                  <a:lnTo>
                    <a:pt x="473" y="907"/>
                  </a:lnTo>
                  <a:lnTo>
                    <a:pt x="470" y="909"/>
                  </a:lnTo>
                  <a:lnTo>
                    <a:pt x="466" y="911"/>
                  </a:lnTo>
                  <a:lnTo>
                    <a:pt x="461" y="911"/>
                  </a:lnTo>
                  <a:lnTo>
                    <a:pt x="17" y="911"/>
                  </a:lnTo>
                  <a:lnTo>
                    <a:pt x="12" y="911"/>
                  </a:lnTo>
                  <a:lnTo>
                    <a:pt x="8" y="909"/>
                  </a:lnTo>
                  <a:lnTo>
                    <a:pt x="5" y="907"/>
                  </a:lnTo>
                  <a:lnTo>
                    <a:pt x="3" y="904"/>
                  </a:lnTo>
                  <a:lnTo>
                    <a:pt x="1" y="900"/>
                  </a:lnTo>
                  <a:lnTo>
                    <a:pt x="0" y="896"/>
                  </a:lnTo>
                  <a:lnTo>
                    <a:pt x="0" y="892"/>
                  </a:lnTo>
                  <a:lnTo>
                    <a:pt x="0" y="887"/>
                  </a:lnTo>
                  <a:lnTo>
                    <a:pt x="1" y="883"/>
                  </a:lnTo>
                  <a:lnTo>
                    <a:pt x="2" y="879"/>
                  </a:lnTo>
                  <a:lnTo>
                    <a:pt x="3" y="874"/>
                  </a:lnTo>
                  <a:lnTo>
                    <a:pt x="5" y="871"/>
                  </a:lnTo>
                  <a:lnTo>
                    <a:pt x="7" y="868"/>
                  </a:lnTo>
                  <a:lnTo>
                    <a:pt x="10" y="865"/>
                  </a:lnTo>
                  <a:lnTo>
                    <a:pt x="13" y="864"/>
                  </a:lnTo>
                  <a:lnTo>
                    <a:pt x="17" y="863"/>
                  </a:lnTo>
                  <a:lnTo>
                    <a:pt x="31" y="863"/>
                  </a:lnTo>
                  <a:lnTo>
                    <a:pt x="47" y="861"/>
                  </a:lnTo>
                  <a:lnTo>
                    <a:pt x="55" y="860"/>
                  </a:lnTo>
                  <a:lnTo>
                    <a:pt x="62" y="858"/>
                  </a:lnTo>
                  <a:lnTo>
                    <a:pt x="70" y="856"/>
                  </a:lnTo>
                  <a:lnTo>
                    <a:pt x="77" y="853"/>
                  </a:lnTo>
                  <a:lnTo>
                    <a:pt x="83" y="850"/>
                  </a:lnTo>
                  <a:lnTo>
                    <a:pt x="89" y="845"/>
                  </a:lnTo>
                  <a:lnTo>
                    <a:pt x="94" y="840"/>
                  </a:lnTo>
                  <a:lnTo>
                    <a:pt x="99" y="834"/>
                  </a:lnTo>
                  <a:lnTo>
                    <a:pt x="103" y="827"/>
                  </a:lnTo>
                  <a:lnTo>
                    <a:pt x="106" y="820"/>
                  </a:lnTo>
                  <a:lnTo>
                    <a:pt x="107" y="811"/>
                  </a:lnTo>
                  <a:lnTo>
                    <a:pt x="108" y="802"/>
                  </a:lnTo>
                  <a:lnTo>
                    <a:pt x="108" y="128"/>
                  </a:lnTo>
                  <a:lnTo>
                    <a:pt x="107" y="118"/>
                  </a:lnTo>
                  <a:lnTo>
                    <a:pt x="106" y="110"/>
                  </a:lnTo>
                  <a:lnTo>
                    <a:pt x="103" y="102"/>
                  </a:lnTo>
                  <a:lnTo>
                    <a:pt x="99" y="95"/>
                  </a:lnTo>
                  <a:lnTo>
                    <a:pt x="94" y="90"/>
                  </a:lnTo>
                  <a:lnTo>
                    <a:pt x="89" y="85"/>
                  </a:lnTo>
                  <a:lnTo>
                    <a:pt x="83" y="81"/>
                  </a:lnTo>
                  <a:lnTo>
                    <a:pt x="77" y="77"/>
                  </a:lnTo>
                  <a:lnTo>
                    <a:pt x="70" y="74"/>
                  </a:lnTo>
                  <a:lnTo>
                    <a:pt x="62" y="72"/>
                  </a:lnTo>
                  <a:lnTo>
                    <a:pt x="55" y="71"/>
                  </a:lnTo>
                  <a:lnTo>
                    <a:pt x="47" y="69"/>
                  </a:lnTo>
                  <a:lnTo>
                    <a:pt x="31" y="68"/>
                  </a:lnTo>
                  <a:lnTo>
                    <a:pt x="17" y="68"/>
                  </a:lnTo>
                  <a:lnTo>
                    <a:pt x="13" y="67"/>
                  </a:lnTo>
                  <a:lnTo>
                    <a:pt x="10" y="66"/>
                  </a:lnTo>
                  <a:lnTo>
                    <a:pt x="7" y="63"/>
                  </a:lnTo>
                  <a:lnTo>
                    <a:pt x="5" y="60"/>
                  </a:lnTo>
                  <a:lnTo>
                    <a:pt x="3" y="57"/>
                  </a:lnTo>
                  <a:lnTo>
                    <a:pt x="2" y="53"/>
                  </a:lnTo>
                  <a:lnTo>
                    <a:pt x="1" y="49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1" y="32"/>
                  </a:lnTo>
                  <a:lnTo>
                    <a:pt x="3" y="29"/>
                  </a:lnTo>
                  <a:lnTo>
                    <a:pt x="5" y="26"/>
                  </a:lnTo>
                  <a:lnTo>
                    <a:pt x="8" y="24"/>
                  </a:lnTo>
                  <a:lnTo>
                    <a:pt x="12" y="22"/>
                  </a:lnTo>
                  <a:lnTo>
                    <a:pt x="17" y="22"/>
                  </a:lnTo>
                  <a:lnTo>
                    <a:pt x="320" y="18"/>
                  </a:lnTo>
                  <a:lnTo>
                    <a:pt x="327" y="178"/>
                  </a:lnTo>
                  <a:lnTo>
                    <a:pt x="334" y="160"/>
                  </a:lnTo>
                  <a:lnTo>
                    <a:pt x="343" y="141"/>
                  </a:lnTo>
                  <a:lnTo>
                    <a:pt x="353" y="124"/>
                  </a:lnTo>
                  <a:lnTo>
                    <a:pt x="364" y="108"/>
                  </a:lnTo>
                  <a:lnTo>
                    <a:pt x="376" y="92"/>
                  </a:lnTo>
                  <a:lnTo>
                    <a:pt x="389" y="78"/>
                  </a:lnTo>
                  <a:lnTo>
                    <a:pt x="403" y="64"/>
                  </a:lnTo>
                  <a:lnTo>
                    <a:pt x="417" y="52"/>
                  </a:lnTo>
                  <a:lnTo>
                    <a:pt x="433" y="40"/>
                  </a:lnTo>
                  <a:lnTo>
                    <a:pt x="449" y="30"/>
                  </a:lnTo>
                  <a:lnTo>
                    <a:pt x="467" y="21"/>
                  </a:lnTo>
                  <a:lnTo>
                    <a:pt x="484" y="14"/>
                  </a:lnTo>
                  <a:lnTo>
                    <a:pt x="502" y="8"/>
                  </a:lnTo>
                  <a:lnTo>
                    <a:pt x="521" y="3"/>
                  </a:lnTo>
                  <a:lnTo>
                    <a:pt x="539" y="1"/>
                  </a:lnTo>
                  <a:lnTo>
                    <a:pt x="559" y="0"/>
                  </a:lnTo>
                  <a:lnTo>
                    <a:pt x="581" y="0"/>
                  </a:lnTo>
                  <a:lnTo>
                    <a:pt x="603" y="2"/>
                  </a:lnTo>
                  <a:lnTo>
                    <a:pt x="624" y="4"/>
                  </a:lnTo>
                  <a:lnTo>
                    <a:pt x="644" y="7"/>
                  </a:lnTo>
                  <a:lnTo>
                    <a:pt x="663" y="11"/>
                  </a:lnTo>
                  <a:lnTo>
                    <a:pt x="680" y="16"/>
                  </a:lnTo>
                  <a:lnTo>
                    <a:pt x="697" y="21"/>
                  </a:lnTo>
                  <a:lnTo>
                    <a:pt x="713" y="27"/>
                  </a:lnTo>
                  <a:lnTo>
                    <a:pt x="729" y="34"/>
                  </a:lnTo>
                  <a:lnTo>
                    <a:pt x="743" y="42"/>
                  </a:lnTo>
                  <a:lnTo>
                    <a:pt x="756" y="50"/>
                  </a:lnTo>
                  <a:lnTo>
                    <a:pt x="768" y="59"/>
                  </a:lnTo>
                  <a:lnTo>
                    <a:pt x="780" y="69"/>
                  </a:lnTo>
                  <a:lnTo>
                    <a:pt x="790" y="79"/>
                  </a:lnTo>
                  <a:lnTo>
                    <a:pt x="800" y="90"/>
                  </a:lnTo>
                  <a:lnTo>
                    <a:pt x="809" y="101"/>
                  </a:lnTo>
                  <a:lnTo>
                    <a:pt x="818" y="113"/>
                  </a:lnTo>
                  <a:lnTo>
                    <a:pt x="825" y="125"/>
                  </a:lnTo>
                  <a:lnTo>
                    <a:pt x="832" y="138"/>
                  </a:lnTo>
                  <a:lnTo>
                    <a:pt x="838" y="152"/>
                  </a:lnTo>
                  <a:lnTo>
                    <a:pt x="844" y="166"/>
                  </a:lnTo>
                  <a:lnTo>
                    <a:pt x="849" y="180"/>
                  </a:lnTo>
                  <a:lnTo>
                    <a:pt x="853" y="195"/>
                  </a:lnTo>
                  <a:lnTo>
                    <a:pt x="857" y="209"/>
                  </a:lnTo>
                  <a:lnTo>
                    <a:pt x="861" y="225"/>
                  </a:lnTo>
                  <a:lnTo>
                    <a:pt x="863" y="240"/>
                  </a:lnTo>
                  <a:lnTo>
                    <a:pt x="866" y="256"/>
                  </a:lnTo>
                  <a:lnTo>
                    <a:pt x="868" y="272"/>
                  </a:lnTo>
                  <a:lnTo>
                    <a:pt x="870" y="304"/>
                  </a:lnTo>
                  <a:lnTo>
                    <a:pt x="871" y="339"/>
                  </a:lnTo>
                  <a:lnTo>
                    <a:pt x="871" y="802"/>
                  </a:lnTo>
                  <a:lnTo>
                    <a:pt x="871" y="811"/>
                  </a:lnTo>
                  <a:lnTo>
                    <a:pt x="874" y="820"/>
                  </a:lnTo>
                  <a:lnTo>
                    <a:pt x="877" y="827"/>
                  </a:lnTo>
                  <a:lnTo>
                    <a:pt x="882" y="834"/>
                  </a:lnTo>
                  <a:lnTo>
                    <a:pt x="888" y="840"/>
                  </a:lnTo>
                  <a:lnTo>
                    <a:pt x="894" y="845"/>
                  </a:lnTo>
                  <a:lnTo>
                    <a:pt x="902" y="850"/>
                  </a:lnTo>
                  <a:lnTo>
                    <a:pt x="910" y="853"/>
                  </a:lnTo>
                  <a:lnTo>
                    <a:pt x="918" y="856"/>
                  </a:lnTo>
                  <a:lnTo>
                    <a:pt x="927" y="858"/>
                  </a:lnTo>
                  <a:lnTo>
                    <a:pt x="936" y="860"/>
                  </a:lnTo>
                  <a:lnTo>
                    <a:pt x="945" y="861"/>
                  </a:lnTo>
                  <a:lnTo>
                    <a:pt x="962" y="863"/>
                  </a:lnTo>
                  <a:lnTo>
                    <a:pt x="979" y="863"/>
                  </a:lnTo>
                  <a:lnTo>
                    <a:pt x="982" y="864"/>
                  </a:lnTo>
                  <a:lnTo>
                    <a:pt x="985" y="865"/>
                  </a:lnTo>
                  <a:lnTo>
                    <a:pt x="988" y="868"/>
                  </a:lnTo>
                  <a:lnTo>
                    <a:pt x="990" y="871"/>
                  </a:lnTo>
                  <a:lnTo>
                    <a:pt x="992" y="874"/>
                  </a:lnTo>
                  <a:lnTo>
                    <a:pt x="994" y="879"/>
                  </a:lnTo>
                  <a:lnTo>
                    <a:pt x="995" y="883"/>
                  </a:lnTo>
                  <a:lnTo>
                    <a:pt x="995" y="887"/>
                  </a:lnTo>
                  <a:lnTo>
                    <a:pt x="995" y="892"/>
                  </a:lnTo>
                  <a:lnTo>
                    <a:pt x="995" y="896"/>
                  </a:lnTo>
                  <a:lnTo>
                    <a:pt x="994" y="900"/>
                  </a:lnTo>
                  <a:lnTo>
                    <a:pt x="992" y="904"/>
                  </a:lnTo>
                  <a:lnTo>
                    <a:pt x="990" y="907"/>
                  </a:lnTo>
                  <a:lnTo>
                    <a:pt x="987" y="909"/>
                  </a:lnTo>
                  <a:lnTo>
                    <a:pt x="983" y="911"/>
                  </a:lnTo>
                  <a:lnTo>
                    <a:pt x="979" y="911"/>
                  </a:lnTo>
                  <a:lnTo>
                    <a:pt x="559" y="911"/>
                  </a:lnTo>
                  <a:close/>
                </a:path>
              </a:pathLst>
            </a:custGeom>
            <a:solidFill>
              <a:srgbClr val="006A5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135"/>
            <p:cNvSpPr>
              <a:spLocks/>
            </p:cNvSpPr>
            <p:nvPr/>
          </p:nvSpPr>
          <p:spPr bwMode="black">
            <a:xfrm>
              <a:off x="1764" y="3959"/>
              <a:ext cx="73" cy="66"/>
            </a:xfrm>
            <a:custGeom>
              <a:avLst/>
              <a:gdLst/>
              <a:ahLst/>
              <a:cxnLst>
                <a:cxn ang="0">
                  <a:pos x="673" y="753"/>
                </a:cxn>
                <a:cxn ang="0">
                  <a:pos x="642" y="804"/>
                </a:cxn>
                <a:cxn ang="0">
                  <a:pos x="599" y="849"/>
                </a:cxn>
                <a:cxn ang="0">
                  <a:pos x="550" y="884"/>
                </a:cxn>
                <a:cxn ang="0">
                  <a:pos x="495" y="907"/>
                </a:cxn>
                <a:cxn ang="0">
                  <a:pos x="438" y="915"/>
                </a:cxn>
                <a:cxn ang="0">
                  <a:pos x="372" y="912"/>
                </a:cxn>
                <a:cxn ang="0">
                  <a:pos x="314" y="903"/>
                </a:cxn>
                <a:cxn ang="0">
                  <a:pos x="267" y="888"/>
                </a:cxn>
                <a:cxn ang="0">
                  <a:pos x="227" y="867"/>
                </a:cxn>
                <a:cxn ang="0">
                  <a:pos x="194" y="840"/>
                </a:cxn>
                <a:cxn ang="0">
                  <a:pos x="169" y="806"/>
                </a:cxn>
                <a:cxn ang="0">
                  <a:pos x="150" y="768"/>
                </a:cxn>
                <a:cxn ang="0">
                  <a:pos x="137" y="723"/>
                </a:cxn>
                <a:cxn ang="0">
                  <a:pos x="129" y="673"/>
                </a:cxn>
                <a:cxn ang="0">
                  <a:pos x="126" y="574"/>
                </a:cxn>
                <a:cxn ang="0">
                  <a:pos x="132" y="97"/>
                </a:cxn>
                <a:cxn ang="0">
                  <a:pos x="116" y="77"/>
                </a:cxn>
                <a:cxn ang="0">
                  <a:pos x="92" y="63"/>
                </a:cxn>
                <a:cxn ang="0">
                  <a:pos x="62" y="56"/>
                </a:cxn>
                <a:cxn ang="0">
                  <a:pos x="17" y="51"/>
                </a:cxn>
                <a:cxn ang="0">
                  <a:pos x="8" y="47"/>
                </a:cxn>
                <a:cxn ang="0">
                  <a:pos x="2" y="37"/>
                </a:cxn>
                <a:cxn ang="0">
                  <a:pos x="0" y="25"/>
                </a:cxn>
                <a:cxn ang="0">
                  <a:pos x="3" y="14"/>
                </a:cxn>
                <a:cxn ang="0">
                  <a:pos x="12" y="8"/>
                </a:cxn>
                <a:cxn ang="0">
                  <a:pos x="353" y="574"/>
                </a:cxn>
                <a:cxn ang="0">
                  <a:pos x="351" y="694"/>
                </a:cxn>
                <a:cxn ang="0">
                  <a:pos x="355" y="763"/>
                </a:cxn>
                <a:cxn ang="0">
                  <a:pos x="369" y="811"/>
                </a:cxn>
                <a:cxn ang="0">
                  <a:pos x="382" y="835"/>
                </a:cxn>
                <a:cxn ang="0">
                  <a:pos x="401" y="852"/>
                </a:cxn>
                <a:cxn ang="0">
                  <a:pos x="425" y="862"/>
                </a:cxn>
                <a:cxn ang="0">
                  <a:pos x="460" y="863"/>
                </a:cxn>
                <a:cxn ang="0">
                  <a:pos x="501" y="855"/>
                </a:cxn>
                <a:cxn ang="0">
                  <a:pos x="537" y="838"/>
                </a:cxn>
                <a:cxn ang="0">
                  <a:pos x="568" y="813"/>
                </a:cxn>
                <a:cxn ang="0">
                  <a:pos x="594" y="783"/>
                </a:cxn>
                <a:cxn ang="0">
                  <a:pos x="616" y="747"/>
                </a:cxn>
                <a:cxn ang="0">
                  <a:pos x="634" y="708"/>
                </a:cxn>
                <a:cxn ang="0">
                  <a:pos x="656" y="635"/>
                </a:cxn>
                <a:cxn ang="0">
                  <a:pos x="667" y="547"/>
                </a:cxn>
                <a:cxn ang="0">
                  <a:pos x="667" y="100"/>
                </a:cxn>
                <a:cxn ang="0">
                  <a:pos x="654" y="78"/>
                </a:cxn>
                <a:cxn ang="0">
                  <a:pos x="630" y="64"/>
                </a:cxn>
                <a:cxn ang="0">
                  <a:pos x="580" y="53"/>
                </a:cxn>
                <a:cxn ang="0">
                  <a:pos x="541" y="51"/>
                </a:cxn>
                <a:cxn ang="0">
                  <a:pos x="533" y="44"/>
                </a:cxn>
                <a:cxn ang="0">
                  <a:pos x="528" y="33"/>
                </a:cxn>
                <a:cxn ang="0">
                  <a:pos x="528" y="21"/>
                </a:cxn>
                <a:cxn ang="0">
                  <a:pos x="533" y="11"/>
                </a:cxn>
                <a:cxn ang="0">
                  <a:pos x="544" y="7"/>
                </a:cxn>
                <a:cxn ang="0">
                  <a:pos x="897" y="795"/>
                </a:cxn>
                <a:cxn ang="0">
                  <a:pos x="909" y="817"/>
                </a:cxn>
                <a:cxn ang="0">
                  <a:pos x="931" y="833"/>
                </a:cxn>
                <a:cxn ang="0">
                  <a:pos x="957" y="841"/>
                </a:cxn>
                <a:cxn ang="0">
                  <a:pos x="994" y="845"/>
                </a:cxn>
                <a:cxn ang="0">
                  <a:pos x="1017" y="847"/>
                </a:cxn>
                <a:cxn ang="0">
                  <a:pos x="1025" y="860"/>
                </a:cxn>
                <a:cxn ang="0">
                  <a:pos x="1026" y="877"/>
                </a:cxn>
                <a:cxn ang="0">
                  <a:pos x="1021" y="887"/>
                </a:cxn>
                <a:cxn ang="0">
                  <a:pos x="1011" y="891"/>
                </a:cxn>
              </a:cxnLst>
              <a:rect l="0" t="0" r="r" b="b"/>
              <a:pathLst>
                <a:path w="1027" h="915">
                  <a:moveTo>
                    <a:pt x="686" y="895"/>
                  </a:moveTo>
                  <a:lnTo>
                    <a:pt x="680" y="734"/>
                  </a:lnTo>
                  <a:lnTo>
                    <a:pt x="673" y="753"/>
                  </a:lnTo>
                  <a:lnTo>
                    <a:pt x="664" y="770"/>
                  </a:lnTo>
                  <a:lnTo>
                    <a:pt x="653" y="788"/>
                  </a:lnTo>
                  <a:lnTo>
                    <a:pt x="642" y="804"/>
                  </a:lnTo>
                  <a:lnTo>
                    <a:pt x="628" y="820"/>
                  </a:lnTo>
                  <a:lnTo>
                    <a:pt x="614" y="836"/>
                  </a:lnTo>
                  <a:lnTo>
                    <a:pt x="599" y="849"/>
                  </a:lnTo>
                  <a:lnTo>
                    <a:pt x="583" y="862"/>
                  </a:lnTo>
                  <a:lnTo>
                    <a:pt x="567" y="874"/>
                  </a:lnTo>
                  <a:lnTo>
                    <a:pt x="550" y="884"/>
                  </a:lnTo>
                  <a:lnTo>
                    <a:pt x="532" y="893"/>
                  </a:lnTo>
                  <a:lnTo>
                    <a:pt x="514" y="901"/>
                  </a:lnTo>
                  <a:lnTo>
                    <a:pt x="495" y="907"/>
                  </a:lnTo>
                  <a:lnTo>
                    <a:pt x="476" y="911"/>
                  </a:lnTo>
                  <a:lnTo>
                    <a:pt x="457" y="914"/>
                  </a:lnTo>
                  <a:lnTo>
                    <a:pt x="438" y="915"/>
                  </a:lnTo>
                  <a:lnTo>
                    <a:pt x="415" y="914"/>
                  </a:lnTo>
                  <a:lnTo>
                    <a:pt x="393" y="913"/>
                  </a:lnTo>
                  <a:lnTo>
                    <a:pt x="372" y="912"/>
                  </a:lnTo>
                  <a:lnTo>
                    <a:pt x="351" y="909"/>
                  </a:lnTo>
                  <a:lnTo>
                    <a:pt x="332" y="906"/>
                  </a:lnTo>
                  <a:lnTo>
                    <a:pt x="314" y="903"/>
                  </a:lnTo>
                  <a:lnTo>
                    <a:pt x="298" y="899"/>
                  </a:lnTo>
                  <a:lnTo>
                    <a:pt x="282" y="894"/>
                  </a:lnTo>
                  <a:lnTo>
                    <a:pt x="267" y="888"/>
                  </a:lnTo>
                  <a:lnTo>
                    <a:pt x="252" y="882"/>
                  </a:lnTo>
                  <a:lnTo>
                    <a:pt x="239" y="875"/>
                  </a:lnTo>
                  <a:lnTo>
                    <a:pt x="227" y="867"/>
                  </a:lnTo>
                  <a:lnTo>
                    <a:pt x="215" y="859"/>
                  </a:lnTo>
                  <a:lnTo>
                    <a:pt x="204" y="850"/>
                  </a:lnTo>
                  <a:lnTo>
                    <a:pt x="194" y="840"/>
                  </a:lnTo>
                  <a:lnTo>
                    <a:pt x="185" y="830"/>
                  </a:lnTo>
                  <a:lnTo>
                    <a:pt x="177" y="818"/>
                  </a:lnTo>
                  <a:lnTo>
                    <a:pt x="169" y="806"/>
                  </a:lnTo>
                  <a:lnTo>
                    <a:pt x="162" y="794"/>
                  </a:lnTo>
                  <a:lnTo>
                    <a:pt x="156" y="781"/>
                  </a:lnTo>
                  <a:lnTo>
                    <a:pt x="150" y="768"/>
                  </a:lnTo>
                  <a:lnTo>
                    <a:pt x="145" y="753"/>
                  </a:lnTo>
                  <a:lnTo>
                    <a:pt x="140" y="739"/>
                  </a:lnTo>
                  <a:lnTo>
                    <a:pt x="137" y="723"/>
                  </a:lnTo>
                  <a:lnTo>
                    <a:pt x="133" y="707"/>
                  </a:lnTo>
                  <a:lnTo>
                    <a:pt x="131" y="690"/>
                  </a:lnTo>
                  <a:lnTo>
                    <a:pt x="129" y="673"/>
                  </a:lnTo>
                  <a:lnTo>
                    <a:pt x="127" y="654"/>
                  </a:lnTo>
                  <a:lnTo>
                    <a:pt x="126" y="615"/>
                  </a:lnTo>
                  <a:lnTo>
                    <a:pt x="126" y="574"/>
                  </a:lnTo>
                  <a:lnTo>
                    <a:pt x="135" y="115"/>
                  </a:lnTo>
                  <a:lnTo>
                    <a:pt x="134" y="106"/>
                  </a:lnTo>
                  <a:lnTo>
                    <a:pt x="132" y="97"/>
                  </a:lnTo>
                  <a:lnTo>
                    <a:pt x="128" y="90"/>
                  </a:lnTo>
                  <a:lnTo>
                    <a:pt x="123" y="83"/>
                  </a:lnTo>
                  <a:lnTo>
                    <a:pt x="116" y="77"/>
                  </a:lnTo>
                  <a:lnTo>
                    <a:pt x="109" y="72"/>
                  </a:lnTo>
                  <a:lnTo>
                    <a:pt x="101" y="67"/>
                  </a:lnTo>
                  <a:lnTo>
                    <a:pt x="92" y="63"/>
                  </a:lnTo>
                  <a:lnTo>
                    <a:pt x="81" y="60"/>
                  </a:lnTo>
                  <a:lnTo>
                    <a:pt x="72" y="58"/>
                  </a:lnTo>
                  <a:lnTo>
                    <a:pt x="62" y="56"/>
                  </a:lnTo>
                  <a:lnTo>
                    <a:pt x="52" y="54"/>
                  </a:lnTo>
                  <a:lnTo>
                    <a:pt x="33" y="52"/>
                  </a:lnTo>
                  <a:lnTo>
                    <a:pt x="17" y="51"/>
                  </a:lnTo>
                  <a:lnTo>
                    <a:pt x="13" y="51"/>
                  </a:lnTo>
                  <a:lnTo>
                    <a:pt x="10" y="49"/>
                  </a:lnTo>
                  <a:lnTo>
                    <a:pt x="8" y="47"/>
                  </a:lnTo>
                  <a:lnTo>
                    <a:pt x="5" y="44"/>
                  </a:lnTo>
                  <a:lnTo>
                    <a:pt x="3" y="41"/>
                  </a:lnTo>
                  <a:lnTo>
                    <a:pt x="2" y="37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2" y="18"/>
                  </a:lnTo>
                  <a:lnTo>
                    <a:pt x="3" y="14"/>
                  </a:lnTo>
                  <a:lnTo>
                    <a:pt x="5" y="11"/>
                  </a:lnTo>
                  <a:lnTo>
                    <a:pt x="8" y="9"/>
                  </a:lnTo>
                  <a:lnTo>
                    <a:pt x="12" y="8"/>
                  </a:lnTo>
                  <a:lnTo>
                    <a:pt x="17" y="7"/>
                  </a:lnTo>
                  <a:lnTo>
                    <a:pt x="353" y="0"/>
                  </a:lnTo>
                  <a:lnTo>
                    <a:pt x="353" y="574"/>
                  </a:lnTo>
                  <a:lnTo>
                    <a:pt x="352" y="620"/>
                  </a:lnTo>
                  <a:lnTo>
                    <a:pt x="351" y="669"/>
                  </a:lnTo>
                  <a:lnTo>
                    <a:pt x="351" y="694"/>
                  </a:lnTo>
                  <a:lnTo>
                    <a:pt x="351" y="718"/>
                  </a:lnTo>
                  <a:lnTo>
                    <a:pt x="353" y="741"/>
                  </a:lnTo>
                  <a:lnTo>
                    <a:pt x="355" y="763"/>
                  </a:lnTo>
                  <a:lnTo>
                    <a:pt x="359" y="783"/>
                  </a:lnTo>
                  <a:lnTo>
                    <a:pt x="365" y="802"/>
                  </a:lnTo>
                  <a:lnTo>
                    <a:pt x="369" y="811"/>
                  </a:lnTo>
                  <a:lnTo>
                    <a:pt x="373" y="819"/>
                  </a:lnTo>
                  <a:lnTo>
                    <a:pt x="377" y="828"/>
                  </a:lnTo>
                  <a:lnTo>
                    <a:pt x="382" y="835"/>
                  </a:lnTo>
                  <a:lnTo>
                    <a:pt x="388" y="841"/>
                  </a:lnTo>
                  <a:lnTo>
                    <a:pt x="394" y="847"/>
                  </a:lnTo>
                  <a:lnTo>
                    <a:pt x="401" y="852"/>
                  </a:lnTo>
                  <a:lnTo>
                    <a:pt x="408" y="856"/>
                  </a:lnTo>
                  <a:lnTo>
                    <a:pt x="416" y="859"/>
                  </a:lnTo>
                  <a:lnTo>
                    <a:pt x="425" y="862"/>
                  </a:lnTo>
                  <a:lnTo>
                    <a:pt x="435" y="863"/>
                  </a:lnTo>
                  <a:lnTo>
                    <a:pt x="445" y="863"/>
                  </a:lnTo>
                  <a:lnTo>
                    <a:pt x="460" y="863"/>
                  </a:lnTo>
                  <a:lnTo>
                    <a:pt x="474" y="861"/>
                  </a:lnTo>
                  <a:lnTo>
                    <a:pt x="488" y="859"/>
                  </a:lnTo>
                  <a:lnTo>
                    <a:pt x="501" y="855"/>
                  </a:lnTo>
                  <a:lnTo>
                    <a:pt x="513" y="850"/>
                  </a:lnTo>
                  <a:lnTo>
                    <a:pt x="525" y="845"/>
                  </a:lnTo>
                  <a:lnTo>
                    <a:pt x="537" y="838"/>
                  </a:lnTo>
                  <a:lnTo>
                    <a:pt x="548" y="831"/>
                  </a:lnTo>
                  <a:lnTo>
                    <a:pt x="558" y="823"/>
                  </a:lnTo>
                  <a:lnTo>
                    <a:pt x="568" y="813"/>
                  </a:lnTo>
                  <a:lnTo>
                    <a:pt x="577" y="803"/>
                  </a:lnTo>
                  <a:lnTo>
                    <a:pt x="586" y="793"/>
                  </a:lnTo>
                  <a:lnTo>
                    <a:pt x="594" y="783"/>
                  </a:lnTo>
                  <a:lnTo>
                    <a:pt x="602" y="771"/>
                  </a:lnTo>
                  <a:lnTo>
                    <a:pt x="609" y="759"/>
                  </a:lnTo>
                  <a:lnTo>
                    <a:pt x="616" y="747"/>
                  </a:lnTo>
                  <a:lnTo>
                    <a:pt x="623" y="734"/>
                  </a:lnTo>
                  <a:lnTo>
                    <a:pt x="628" y="721"/>
                  </a:lnTo>
                  <a:lnTo>
                    <a:pt x="634" y="708"/>
                  </a:lnTo>
                  <a:lnTo>
                    <a:pt x="640" y="694"/>
                  </a:lnTo>
                  <a:lnTo>
                    <a:pt x="649" y="665"/>
                  </a:lnTo>
                  <a:lnTo>
                    <a:pt x="656" y="635"/>
                  </a:lnTo>
                  <a:lnTo>
                    <a:pt x="661" y="606"/>
                  </a:lnTo>
                  <a:lnTo>
                    <a:pt x="665" y="576"/>
                  </a:lnTo>
                  <a:lnTo>
                    <a:pt x="667" y="547"/>
                  </a:lnTo>
                  <a:lnTo>
                    <a:pt x="668" y="519"/>
                  </a:lnTo>
                  <a:lnTo>
                    <a:pt x="668" y="110"/>
                  </a:lnTo>
                  <a:lnTo>
                    <a:pt x="667" y="100"/>
                  </a:lnTo>
                  <a:lnTo>
                    <a:pt x="664" y="92"/>
                  </a:lnTo>
                  <a:lnTo>
                    <a:pt x="660" y="85"/>
                  </a:lnTo>
                  <a:lnTo>
                    <a:pt x="654" y="78"/>
                  </a:lnTo>
                  <a:lnTo>
                    <a:pt x="647" y="73"/>
                  </a:lnTo>
                  <a:lnTo>
                    <a:pt x="639" y="68"/>
                  </a:lnTo>
                  <a:lnTo>
                    <a:pt x="630" y="64"/>
                  </a:lnTo>
                  <a:lnTo>
                    <a:pt x="620" y="61"/>
                  </a:lnTo>
                  <a:lnTo>
                    <a:pt x="600" y="56"/>
                  </a:lnTo>
                  <a:lnTo>
                    <a:pt x="580" y="53"/>
                  </a:lnTo>
                  <a:lnTo>
                    <a:pt x="561" y="52"/>
                  </a:lnTo>
                  <a:lnTo>
                    <a:pt x="544" y="51"/>
                  </a:lnTo>
                  <a:lnTo>
                    <a:pt x="541" y="51"/>
                  </a:lnTo>
                  <a:lnTo>
                    <a:pt x="538" y="49"/>
                  </a:lnTo>
                  <a:lnTo>
                    <a:pt x="535" y="47"/>
                  </a:lnTo>
                  <a:lnTo>
                    <a:pt x="533" y="44"/>
                  </a:lnTo>
                  <a:lnTo>
                    <a:pt x="531" y="41"/>
                  </a:lnTo>
                  <a:lnTo>
                    <a:pt x="529" y="37"/>
                  </a:lnTo>
                  <a:lnTo>
                    <a:pt x="528" y="33"/>
                  </a:lnTo>
                  <a:lnTo>
                    <a:pt x="528" y="29"/>
                  </a:lnTo>
                  <a:lnTo>
                    <a:pt x="527" y="25"/>
                  </a:lnTo>
                  <a:lnTo>
                    <a:pt x="528" y="21"/>
                  </a:lnTo>
                  <a:lnTo>
                    <a:pt x="529" y="18"/>
                  </a:lnTo>
                  <a:lnTo>
                    <a:pt x="531" y="14"/>
                  </a:lnTo>
                  <a:lnTo>
                    <a:pt x="533" y="11"/>
                  </a:lnTo>
                  <a:lnTo>
                    <a:pt x="536" y="9"/>
                  </a:lnTo>
                  <a:lnTo>
                    <a:pt x="540" y="8"/>
                  </a:lnTo>
                  <a:lnTo>
                    <a:pt x="544" y="7"/>
                  </a:lnTo>
                  <a:lnTo>
                    <a:pt x="896" y="0"/>
                  </a:lnTo>
                  <a:lnTo>
                    <a:pt x="896" y="786"/>
                  </a:lnTo>
                  <a:lnTo>
                    <a:pt x="897" y="795"/>
                  </a:lnTo>
                  <a:lnTo>
                    <a:pt x="900" y="803"/>
                  </a:lnTo>
                  <a:lnTo>
                    <a:pt x="903" y="811"/>
                  </a:lnTo>
                  <a:lnTo>
                    <a:pt x="909" y="817"/>
                  </a:lnTo>
                  <a:lnTo>
                    <a:pt x="916" y="824"/>
                  </a:lnTo>
                  <a:lnTo>
                    <a:pt x="923" y="829"/>
                  </a:lnTo>
                  <a:lnTo>
                    <a:pt x="931" y="833"/>
                  </a:lnTo>
                  <a:lnTo>
                    <a:pt x="939" y="836"/>
                  </a:lnTo>
                  <a:lnTo>
                    <a:pt x="948" y="839"/>
                  </a:lnTo>
                  <a:lnTo>
                    <a:pt x="957" y="841"/>
                  </a:lnTo>
                  <a:lnTo>
                    <a:pt x="967" y="842"/>
                  </a:lnTo>
                  <a:lnTo>
                    <a:pt x="976" y="843"/>
                  </a:lnTo>
                  <a:lnTo>
                    <a:pt x="994" y="845"/>
                  </a:lnTo>
                  <a:lnTo>
                    <a:pt x="1011" y="845"/>
                  </a:lnTo>
                  <a:lnTo>
                    <a:pt x="1014" y="846"/>
                  </a:lnTo>
                  <a:lnTo>
                    <a:pt x="1017" y="847"/>
                  </a:lnTo>
                  <a:lnTo>
                    <a:pt x="1020" y="849"/>
                  </a:lnTo>
                  <a:lnTo>
                    <a:pt x="1022" y="852"/>
                  </a:lnTo>
                  <a:lnTo>
                    <a:pt x="1025" y="860"/>
                  </a:lnTo>
                  <a:lnTo>
                    <a:pt x="1027" y="868"/>
                  </a:lnTo>
                  <a:lnTo>
                    <a:pt x="1027" y="872"/>
                  </a:lnTo>
                  <a:lnTo>
                    <a:pt x="1026" y="877"/>
                  </a:lnTo>
                  <a:lnTo>
                    <a:pt x="1025" y="880"/>
                  </a:lnTo>
                  <a:lnTo>
                    <a:pt x="1024" y="884"/>
                  </a:lnTo>
                  <a:lnTo>
                    <a:pt x="1021" y="887"/>
                  </a:lnTo>
                  <a:lnTo>
                    <a:pt x="1019" y="889"/>
                  </a:lnTo>
                  <a:lnTo>
                    <a:pt x="1015" y="891"/>
                  </a:lnTo>
                  <a:lnTo>
                    <a:pt x="1011" y="891"/>
                  </a:lnTo>
                  <a:lnTo>
                    <a:pt x="686" y="895"/>
                  </a:lnTo>
                  <a:close/>
                </a:path>
              </a:pathLst>
            </a:custGeom>
            <a:solidFill>
              <a:srgbClr val="006A5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136"/>
            <p:cNvSpPr>
              <a:spLocks/>
            </p:cNvSpPr>
            <p:nvPr/>
          </p:nvSpPr>
          <p:spPr bwMode="black">
            <a:xfrm>
              <a:off x="1843" y="3958"/>
              <a:ext cx="48" cy="67"/>
            </a:xfrm>
            <a:custGeom>
              <a:avLst/>
              <a:gdLst/>
              <a:ahLst/>
              <a:cxnLst>
                <a:cxn ang="0">
                  <a:pos x="297" y="923"/>
                </a:cxn>
                <a:cxn ang="0">
                  <a:pos x="194" y="888"/>
                </a:cxn>
                <a:cxn ang="0">
                  <a:pos x="115" y="867"/>
                </a:cxn>
                <a:cxn ang="0">
                  <a:pos x="79" y="879"/>
                </a:cxn>
                <a:cxn ang="0">
                  <a:pos x="54" y="908"/>
                </a:cxn>
                <a:cxn ang="0">
                  <a:pos x="57" y="567"/>
                </a:cxn>
                <a:cxn ang="0">
                  <a:pos x="112" y="690"/>
                </a:cxn>
                <a:cxn ang="0">
                  <a:pos x="188" y="793"/>
                </a:cxn>
                <a:cxn ang="0">
                  <a:pos x="248" y="846"/>
                </a:cxn>
                <a:cxn ang="0">
                  <a:pos x="315" y="880"/>
                </a:cxn>
                <a:cxn ang="0">
                  <a:pos x="383" y="889"/>
                </a:cxn>
                <a:cxn ang="0">
                  <a:pos x="443" y="874"/>
                </a:cxn>
                <a:cxn ang="0">
                  <a:pos x="506" y="822"/>
                </a:cxn>
                <a:cxn ang="0">
                  <a:pos x="539" y="758"/>
                </a:cxn>
                <a:cxn ang="0">
                  <a:pos x="540" y="709"/>
                </a:cxn>
                <a:cxn ang="0">
                  <a:pos x="525" y="674"/>
                </a:cxn>
                <a:cxn ang="0">
                  <a:pos x="462" y="619"/>
                </a:cxn>
                <a:cxn ang="0">
                  <a:pos x="314" y="565"/>
                </a:cxn>
                <a:cxn ang="0">
                  <a:pos x="147" y="509"/>
                </a:cxn>
                <a:cxn ang="0">
                  <a:pos x="76" y="468"/>
                </a:cxn>
                <a:cxn ang="0">
                  <a:pos x="36" y="427"/>
                </a:cxn>
                <a:cxn ang="0">
                  <a:pos x="11" y="376"/>
                </a:cxn>
                <a:cxn ang="0">
                  <a:pos x="1" y="309"/>
                </a:cxn>
                <a:cxn ang="0">
                  <a:pos x="7" y="236"/>
                </a:cxn>
                <a:cxn ang="0">
                  <a:pos x="33" y="168"/>
                </a:cxn>
                <a:cxn ang="0">
                  <a:pos x="76" y="108"/>
                </a:cxn>
                <a:cxn ang="0">
                  <a:pos x="131" y="59"/>
                </a:cxn>
                <a:cxn ang="0">
                  <a:pos x="194" y="24"/>
                </a:cxn>
                <a:cxn ang="0">
                  <a:pos x="261" y="4"/>
                </a:cxn>
                <a:cxn ang="0">
                  <a:pos x="340" y="2"/>
                </a:cxn>
                <a:cxn ang="0">
                  <a:pos x="411" y="19"/>
                </a:cxn>
                <a:cxn ang="0">
                  <a:pos x="486" y="44"/>
                </a:cxn>
                <a:cxn ang="0">
                  <a:pos x="530" y="42"/>
                </a:cxn>
                <a:cxn ang="0">
                  <a:pos x="585" y="11"/>
                </a:cxn>
                <a:cxn ang="0">
                  <a:pos x="616" y="47"/>
                </a:cxn>
                <a:cxn ang="0">
                  <a:pos x="616" y="279"/>
                </a:cxn>
                <a:cxn ang="0">
                  <a:pos x="609" y="309"/>
                </a:cxn>
                <a:cxn ang="0">
                  <a:pos x="587" y="310"/>
                </a:cxn>
                <a:cxn ang="0">
                  <a:pos x="570" y="296"/>
                </a:cxn>
                <a:cxn ang="0">
                  <a:pos x="532" y="210"/>
                </a:cxn>
                <a:cxn ang="0">
                  <a:pos x="473" y="125"/>
                </a:cxn>
                <a:cxn ang="0">
                  <a:pos x="422" y="81"/>
                </a:cxn>
                <a:cxn ang="0">
                  <a:pos x="358" y="51"/>
                </a:cxn>
                <a:cxn ang="0">
                  <a:pos x="284" y="43"/>
                </a:cxn>
                <a:cxn ang="0">
                  <a:pos x="228" y="52"/>
                </a:cxn>
                <a:cxn ang="0">
                  <a:pos x="186" y="73"/>
                </a:cxn>
                <a:cxn ang="0">
                  <a:pos x="143" y="127"/>
                </a:cxn>
                <a:cxn ang="0">
                  <a:pos x="128" y="190"/>
                </a:cxn>
                <a:cxn ang="0">
                  <a:pos x="140" y="248"/>
                </a:cxn>
                <a:cxn ang="0">
                  <a:pos x="192" y="289"/>
                </a:cxn>
                <a:cxn ang="0">
                  <a:pos x="329" y="335"/>
                </a:cxn>
                <a:cxn ang="0">
                  <a:pos x="508" y="394"/>
                </a:cxn>
                <a:cxn ang="0">
                  <a:pos x="584" y="439"/>
                </a:cxn>
                <a:cxn ang="0">
                  <a:pos x="630" y="487"/>
                </a:cxn>
                <a:cxn ang="0">
                  <a:pos x="661" y="547"/>
                </a:cxn>
                <a:cxn ang="0">
                  <a:pos x="673" y="622"/>
                </a:cxn>
                <a:cxn ang="0">
                  <a:pos x="665" y="714"/>
                </a:cxn>
                <a:cxn ang="0">
                  <a:pos x="633" y="789"/>
                </a:cxn>
                <a:cxn ang="0">
                  <a:pos x="586" y="849"/>
                </a:cxn>
                <a:cxn ang="0">
                  <a:pos x="528" y="891"/>
                </a:cxn>
                <a:cxn ang="0">
                  <a:pos x="467" y="918"/>
                </a:cxn>
              </a:cxnLst>
              <a:rect l="0" t="0" r="r" b="b"/>
              <a:pathLst>
                <a:path w="673" h="933">
                  <a:moveTo>
                    <a:pt x="376" y="933"/>
                  </a:moveTo>
                  <a:lnTo>
                    <a:pt x="355" y="933"/>
                  </a:lnTo>
                  <a:lnTo>
                    <a:pt x="335" y="931"/>
                  </a:lnTo>
                  <a:lnTo>
                    <a:pt x="316" y="927"/>
                  </a:lnTo>
                  <a:lnTo>
                    <a:pt x="297" y="923"/>
                  </a:lnTo>
                  <a:lnTo>
                    <a:pt x="278" y="918"/>
                  </a:lnTo>
                  <a:lnTo>
                    <a:pt x="261" y="913"/>
                  </a:lnTo>
                  <a:lnTo>
                    <a:pt x="243" y="907"/>
                  </a:lnTo>
                  <a:lnTo>
                    <a:pt x="226" y="901"/>
                  </a:lnTo>
                  <a:lnTo>
                    <a:pt x="194" y="888"/>
                  </a:lnTo>
                  <a:lnTo>
                    <a:pt x="165" y="878"/>
                  </a:lnTo>
                  <a:lnTo>
                    <a:pt x="151" y="874"/>
                  </a:lnTo>
                  <a:lnTo>
                    <a:pt x="138" y="870"/>
                  </a:lnTo>
                  <a:lnTo>
                    <a:pt x="126" y="868"/>
                  </a:lnTo>
                  <a:lnTo>
                    <a:pt x="115" y="867"/>
                  </a:lnTo>
                  <a:lnTo>
                    <a:pt x="107" y="868"/>
                  </a:lnTo>
                  <a:lnTo>
                    <a:pt x="99" y="870"/>
                  </a:lnTo>
                  <a:lnTo>
                    <a:pt x="93" y="872"/>
                  </a:lnTo>
                  <a:lnTo>
                    <a:pt x="85" y="875"/>
                  </a:lnTo>
                  <a:lnTo>
                    <a:pt x="79" y="879"/>
                  </a:lnTo>
                  <a:lnTo>
                    <a:pt x="74" y="883"/>
                  </a:lnTo>
                  <a:lnTo>
                    <a:pt x="70" y="887"/>
                  </a:lnTo>
                  <a:lnTo>
                    <a:pt x="65" y="891"/>
                  </a:lnTo>
                  <a:lnTo>
                    <a:pt x="58" y="900"/>
                  </a:lnTo>
                  <a:lnTo>
                    <a:pt x="54" y="908"/>
                  </a:lnTo>
                  <a:lnTo>
                    <a:pt x="51" y="913"/>
                  </a:lnTo>
                  <a:lnTo>
                    <a:pt x="50" y="915"/>
                  </a:lnTo>
                  <a:lnTo>
                    <a:pt x="15" y="915"/>
                  </a:lnTo>
                  <a:lnTo>
                    <a:pt x="15" y="567"/>
                  </a:lnTo>
                  <a:lnTo>
                    <a:pt x="57" y="567"/>
                  </a:lnTo>
                  <a:lnTo>
                    <a:pt x="64" y="588"/>
                  </a:lnTo>
                  <a:lnTo>
                    <a:pt x="72" y="611"/>
                  </a:lnTo>
                  <a:lnTo>
                    <a:pt x="83" y="636"/>
                  </a:lnTo>
                  <a:lnTo>
                    <a:pt x="97" y="663"/>
                  </a:lnTo>
                  <a:lnTo>
                    <a:pt x="112" y="690"/>
                  </a:lnTo>
                  <a:lnTo>
                    <a:pt x="128" y="716"/>
                  </a:lnTo>
                  <a:lnTo>
                    <a:pt x="147" y="743"/>
                  </a:lnTo>
                  <a:lnTo>
                    <a:pt x="167" y="768"/>
                  </a:lnTo>
                  <a:lnTo>
                    <a:pt x="177" y="781"/>
                  </a:lnTo>
                  <a:lnTo>
                    <a:pt x="188" y="793"/>
                  </a:lnTo>
                  <a:lnTo>
                    <a:pt x="199" y="804"/>
                  </a:lnTo>
                  <a:lnTo>
                    <a:pt x="211" y="815"/>
                  </a:lnTo>
                  <a:lnTo>
                    <a:pt x="223" y="826"/>
                  </a:lnTo>
                  <a:lnTo>
                    <a:pt x="235" y="837"/>
                  </a:lnTo>
                  <a:lnTo>
                    <a:pt x="248" y="846"/>
                  </a:lnTo>
                  <a:lnTo>
                    <a:pt x="261" y="854"/>
                  </a:lnTo>
                  <a:lnTo>
                    <a:pt x="274" y="862"/>
                  </a:lnTo>
                  <a:lnTo>
                    <a:pt x="287" y="869"/>
                  </a:lnTo>
                  <a:lnTo>
                    <a:pt x="301" y="875"/>
                  </a:lnTo>
                  <a:lnTo>
                    <a:pt x="315" y="880"/>
                  </a:lnTo>
                  <a:lnTo>
                    <a:pt x="329" y="884"/>
                  </a:lnTo>
                  <a:lnTo>
                    <a:pt x="344" y="887"/>
                  </a:lnTo>
                  <a:lnTo>
                    <a:pt x="358" y="889"/>
                  </a:lnTo>
                  <a:lnTo>
                    <a:pt x="374" y="890"/>
                  </a:lnTo>
                  <a:lnTo>
                    <a:pt x="383" y="889"/>
                  </a:lnTo>
                  <a:lnTo>
                    <a:pt x="392" y="888"/>
                  </a:lnTo>
                  <a:lnTo>
                    <a:pt x="401" y="887"/>
                  </a:lnTo>
                  <a:lnTo>
                    <a:pt x="410" y="885"/>
                  </a:lnTo>
                  <a:lnTo>
                    <a:pt x="427" y="881"/>
                  </a:lnTo>
                  <a:lnTo>
                    <a:pt x="443" y="874"/>
                  </a:lnTo>
                  <a:lnTo>
                    <a:pt x="458" y="866"/>
                  </a:lnTo>
                  <a:lnTo>
                    <a:pt x="471" y="857"/>
                  </a:lnTo>
                  <a:lnTo>
                    <a:pt x="484" y="846"/>
                  </a:lnTo>
                  <a:lnTo>
                    <a:pt x="496" y="834"/>
                  </a:lnTo>
                  <a:lnTo>
                    <a:pt x="506" y="822"/>
                  </a:lnTo>
                  <a:lnTo>
                    <a:pt x="516" y="810"/>
                  </a:lnTo>
                  <a:lnTo>
                    <a:pt x="524" y="797"/>
                  </a:lnTo>
                  <a:lnTo>
                    <a:pt x="530" y="784"/>
                  </a:lnTo>
                  <a:lnTo>
                    <a:pt x="535" y="770"/>
                  </a:lnTo>
                  <a:lnTo>
                    <a:pt x="539" y="758"/>
                  </a:lnTo>
                  <a:lnTo>
                    <a:pt x="542" y="745"/>
                  </a:lnTo>
                  <a:lnTo>
                    <a:pt x="542" y="733"/>
                  </a:lnTo>
                  <a:lnTo>
                    <a:pt x="542" y="725"/>
                  </a:lnTo>
                  <a:lnTo>
                    <a:pt x="541" y="716"/>
                  </a:lnTo>
                  <a:lnTo>
                    <a:pt x="540" y="709"/>
                  </a:lnTo>
                  <a:lnTo>
                    <a:pt x="538" y="701"/>
                  </a:lnTo>
                  <a:lnTo>
                    <a:pt x="535" y="694"/>
                  </a:lnTo>
                  <a:lnTo>
                    <a:pt x="533" y="687"/>
                  </a:lnTo>
                  <a:lnTo>
                    <a:pt x="529" y="680"/>
                  </a:lnTo>
                  <a:lnTo>
                    <a:pt x="525" y="674"/>
                  </a:lnTo>
                  <a:lnTo>
                    <a:pt x="516" y="660"/>
                  </a:lnTo>
                  <a:lnTo>
                    <a:pt x="505" y="649"/>
                  </a:lnTo>
                  <a:lnTo>
                    <a:pt x="492" y="639"/>
                  </a:lnTo>
                  <a:lnTo>
                    <a:pt x="478" y="629"/>
                  </a:lnTo>
                  <a:lnTo>
                    <a:pt x="462" y="619"/>
                  </a:lnTo>
                  <a:lnTo>
                    <a:pt x="444" y="611"/>
                  </a:lnTo>
                  <a:lnTo>
                    <a:pt x="426" y="603"/>
                  </a:lnTo>
                  <a:lnTo>
                    <a:pt x="406" y="595"/>
                  </a:lnTo>
                  <a:lnTo>
                    <a:pt x="361" y="580"/>
                  </a:lnTo>
                  <a:lnTo>
                    <a:pt x="314" y="565"/>
                  </a:lnTo>
                  <a:lnTo>
                    <a:pt x="276" y="554"/>
                  </a:lnTo>
                  <a:lnTo>
                    <a:pt x="239" y="543"/>
                  </a:lnTo>
                  <a:lnTo>
                    <a:pt x="206" y="532"/>
                  </a:lnTo>
                  <a:lnTo>
                    <a:pt x="175" y="520"/>
                  </a:lnTo>
                  <a:lnTo>
                    <a:pt x="147" y="509"/>
                  </a:lnTo>
                  <a:lnTo>
                    <a:pt x="121" y="496"/>
                  </a:lnTo>
                  <a:lnTo>
                    <a:pt x="109" y="490"/>
                  </a:lnTo>
                  <a:lnTo>
                    <a:pt x="98" y="482"/>
                  </a:lnTo>
                  <a:lnTo>
                    <a:pt x="87" y="475"/>
                  </a:lnTo>
                  <a:lnTo>
                    <a:pt x="76" y="468"/>
                  </a:lnTo>
                  <a:lnTo>
                    <a:pt x="67" y="461"/>
                  </a:lnTo>
                  <a:lnTo>
                    <a:pt x="58" y="453"/>
                  </a:lnTo>
                  <a:lnTo>
                    <a:pt x="50" y="445"/>
                  </a:lnTo>
                  <a:lnTo>
                    <a:pt x="43" y="436"/>
                  </a:lnTo>
                  <a:lnTo>
                    <a:pt x="36" y="427"/>
                  </a:lnTo>
                  <a:lnTo>
                    <a:pt x="30" y="418"/>
                  </a:lnTo>
                  <a:lnTo>
                    <a:pt x="24" y="408"/>
                  </a:lnTo>
                  <a:lnTo>
                    <a:pt x="19" y="398"/>
                  </a:lnTo>
                  <a:lnTo>
                    <a:pt x="15" y="387"/>
                  </a:lnTo>
                  <a:lnTo>
                    <a:pt x="11" y="376"/>
                  </a:lnTo>
                  <a:lnTo>
                    <a:pt x="8" y="364"/>
                  </a:lnTo>
                  <a:lnTo>
                    <a:pt x="5" y="352"/>
                  </a:lnTo>
                  <a:lnTo>
                    <a:pt x="3" y="338"/>
                  </a:lnTo>
                  <a:lnTo>
                    <a:pt x="1" y="325"/>
                  </a:lnTo>
                  <a:lnTo>
                    <a:pt x="1" y="309"/>
                  </a:lnTo>
                  <a:lnTo>
                    <a:pt x="0" y="294"/>
                  </a:lnTo>
                  <a:lnTo>
                    <a:pt x="1" y="279"/>
                  </a:lnTo>
                  <a:lnTo>
                    <a:pt x="2" y="265"/>
                  </a:lnTo>
                  <a:lnTo>
                    <a:pt x="4" y="250"/>
                  </a:lnTo>
                  <a:lnTo>
                    <a:pt x="7" y="236"/>
                  </a:lnTo>
                  <a:lnTo>
                    <a:pt x="11" y="222"/>
                  </a:lnTo>
                  <a:lnTo>
                    <a:pt x="16" y="208"/>
                  </a:lnTo>
                  <a:lnTo>
                    <a:pt x="21" y="195"/>
                  </a:lnTo>
                  <a:lnTo>
                    <a:pt x="27" y="181"/>
                  </a:lnTo>
                  <a:lnTo>
                    <a:pt x="33" y="168"/>
                  </a:lnTo>
                  <a:lnTo>
                    <a:pt x="41" y="156"/>
                  </a:lnTo>
                  <a:lnTo>
                    <a:pt x="49" y="144"/>
                  </a:lnTo>
                  <a:lnTo>
                    <a:pt x="57" y="131"/>
                  </a:lnTo>
                  <a:lnTo>
                    <a:pt x="66" y="119"/>
                  </a:lnTo>
                  <a:lnTo>
                    <a:pt x="76" y="108"/>
                  </a:lnTo>
                  <a:lnTo>
                    <a:pt x="87" y="97"/>
                  </a:lnTo>
                  <a:lnTo>
                    <a:pt x="97" y="87"/>
                  </a:lnTo>
                  <a:lnTo>
                    <a:pt x="108" y="77"/>
                  </a:lnTo>
                  <a:lnTo>
                    <a:pt x="119" y="68"/>
                  </a:lnTo>
                  <a:lnTo>
                    <a:pt x="131" y="59"/>
                  </a:lnTo>
                  <a:lnTo>
                    <a:pt x="143" y="51"/>
                  </a:lnTo>
                  <a:lnTo>
                    <a:pt x="155" y="43"/>
                  </a:lnTo>
                  <a:lnTo>
                    <a:pt x="168" y="36"/>
                  </a:lnTo>
                  <a:lnTo>
                    <a:pt x="180" y="30"/>
                  </a:lnTo>
                  <a:lnTo>
                    <a:pt x="194" y="24"/>
                  </a:lnTo>
                  <a:lnTo>
                    <a:pt x="207" y="18"/>
                  </a:lnTo>
                  <a:lnTo>
                    <a:pt x="220" y="14"/>
                  </a:lnTo>
                  <a:lnTo>
                    <a:pt x="233" y="10"/>
                  </a:lnTo>
                  <a:lnTo>
                    <a:pt x="247" y="6"/>
                  </a:lnTo>
                  <a:lnTo>
                    <a:pt x="261" y="4"/>
                  </a:lnTo>
                  <a:lnTo>
                    <a:pt x="274" y="2"/>
                  </a:lnTo>
                  <a:lnTo>
                    <a:pt x="288" y="1"/>
                  </a:lnTo>
                  <a:lnTo>
                    <a:pt x="301" y="0"/>
                  </a:lnTo>
                  <a:lnTo>
                    <a:pt x="321" y="1"/>
                  </a:lnTo>
                  <a:lnTo>
                    <a:pt x="340" y="2"/>
                  </a:lnTo>
                  <a:lnTo>
                    <a:pt x="356" y="5"/>
                  </a:lnTo>
                  <a:lnTo>
                    <a:pt x="372" y="8"/>
                  </a:lnTo>
                  <a:lnTo>
                    <a:pt x="386" y="11"/>
                  </a:lnTo>
                  <a:lnTo>
                    <a:pt x="399" y="15"/>
                  </a:lnTo>
                  <a:lnTo>
                    <a:pt x="411" y="19"/>
                  </a:lnTo>
                  <a:lnTo>
                    <a:pt x="422" y="23"/>
                  </a:lnTo>
                  <a:lnTo>
                    <a:pt x="444" y="32"/>
                  </a:lnTo>
                  <a:lnTo>
                    <a:pt x="464" y="39"/>
                  </a:lnTo>
                  <a:lnTo>
                    <a:pt x="475" y="42"/>
                  </a:lnTo>
                  <a:lnTo>
                    <a:pt x="486" y="44"/>
                  </a:lnTo>
                  <a:lnTo>
                    <a:pt x="497" y="46"/>
                  </a:lnTo>
                  <a:lnTo>
                    <a:pt x="509" y="46"/>
                  </a:lnTo>
                  <a:lnTo>
                    <a:pt x="516" y="46"/>
                  </a:lnTo>
                  <a:lnTo>
                    <a:pt x="523" y="44"/>
                  </a:lnTo>
                  <a:lnTo>
                    <a:pt x="530" y="42"/>
                  </a:lnTo>
                  <a:lnTo>
                    <a:pt x="537" y="40"/>
                  </a:lnTo>
                  <a:lnTo>
                    <a:pt x="551" y="33"/>
                  </a:lnTo>
                  <a:lnTo>
                    <a:pt x="564" y="25"/>
                  </a:lnTo>
                  <a:lnTo>
                    <a:pt x="576" y="17"/>
                  </a:lnTo>
                  <a:lnTo>
                    <a:pt x="585" y="11"/>
                  </a:lnTo>
                  <a:lnTo>
                    <a:pt x="591" y="6"/>
                  </a:lnTo>
                  <a:lnTo>
                    <a:pt x="594" y="4"/>
                  </a:lnTo>
                  <a:lnTo>
                    <a:pt x="616" y="4"/>
                  </a:lnTo>
                  <a:lnTo>
                    <a:pt x="616" y="16"/>
                  </a:lnTo>
                  <a:lnTo>
                    <a:pt x="616" y="47"/>
                  </a:lnTo>
                  <a:lnTo>
                    <a:pt x="616" y="91"/>
                  </a:lnTo>
                  <a:lnTo>
                    <a:pt x="616" y="143"/>
                  </a:lnTo>
                  <a:lnTo>
                    <a:pt x="616" y="196"/>
                  </a:lnTo>
                  <a:lnTo>
                    <a:pt x="616" y="243"/>
                  </a:lnTo>
                  <a:lnTo>
                    <a:pt x="616" y="279"/>
                  </a:lnTo>
                  <a:lnTo>
                    <a:pt x="616" y="298"/>
                  </a:lnTo>
                  <a:lnTo>
                    <a:pt x="615" y="302"/>
                  </a:lnTo>
                  <a:lnTo>
                    <a:pt x="614" y="305"/>
                  </a:lnTo>
                  <a:lnTo>
                    <a:pt x="612" y="307"/>
                  </a:lnTo>
                  <a:lnTo>
                    <a:pt x="609" y="309"/>
                  </a:lnTo>
                  <a:lnTo>
                    <a:pt x="606" y="311"/>
                  </a:lnTo>
                  <a:lnTo>
                    <a:pt x="603" y="312"/>
                  </a:lnTo>
                  <a:lnTo>
                    <a:pt x="599" y="312"/>
                  </a:lnTo>
                  <a:lnTo>
                    <a:pt x="595" y="312"/>
                  </a:lnTo>
                  <a:lnTo>
                    <a:pt x="587" y="310"/>
                  </a:lnTo>
                  <a:lnTo>
                    <a:pt x="579" y="307"/>
                  </a:lnTo>
                  <a:lnTo>
                    <a:pt x="576" y="305"/>
                  </a:lnTo>
                  <a:lnTo>
                    <a:pt x="573" y="302"/>
                  </a:lnTo>
                  <a:lnTo>
                    <a:pt x="571" y="299"/>
                  </a:lnTo>
                  <a:lnTo>
                    <a:pt x="570" y="296"/>
                  </a:lnTo>
                  <a:lnTo>
                    <a:pt x="565" y="283"/>
                  </a:lnTo>
                  <a:lnTo>
                    <a:pt x="559" y="267"/>
                  </a:lnTo>
                  <a:lnTo>
                    <a:pt x="552" y="250"/>
                  </a:lnTo>
                  <a:lnTo>
                    <a:pt x="543" y="230"/>
                  </a:lnTo>
                  <a:lnTo>
                    <a:pt x="532" y="210"/>
                  </a:lnTo>
                  <a:lnTo>
                    <a:pt x="520" y="189"/>
                  </a:lnTo>
                  <a:lnTo>
                    <a:pt x="506" y="167"/>
                  </a:lnTo>
                  <a:lnTo>
                    <a:pt x="491" y="146"/>
                  </a:lnTo>
                  <a:lnTo>
                    <a:pt x="482" y="135"/>
                  </a:lnTo>
                  <a:lnTo>
                    <a:pt x="473" y="125"/>
                  </a:lnTo>
                  <a:lnTo>
                    <a:pt x="464" y="115"/>
                  </a:lnTo>
                  <a:lnTo>
                    <a:pt x="454" y="106"/>
                  </a:lnTo>
                  <a:lnTo>
                    <a:pt x="444" y="97"/>
                  </a:lnTo>
                  <a:lnTo>
                    <a:pt x="433" y="88"/>
                  </a:lnTo>
                  <a:lnTo>
                    <a:pt x="422" y="81"/>
                  </a:lnTo>
                  <a:lnTo>
                    <a:pt x="410" y="73"/>
                  </a:lnTo>
                  <a:lnTo>
                    <a:pt x="398" y="66"/>
                  </a:lnTo>
                  <a:lnTo>
                    <a:pt x="385" y="60"/>
                  </a:lnTo>
                  <a:lnTo>
                    <a:pt x="372" y="55"/>
                  </a:lnTo>
                  <a:lnTo>
                    <a:pt x="358" y="51"/>
                  </a:lnTo>
                  <a:lnTo>
                    <a:pt x="343" y="47"/>
                  </a:lnTo>
                  <a:lnTo>
                    <a:pt x="329" y="45"/>
                  </a:lnTo>
                  <a:lnTo>
                    <a:pt x="314" y="43"/>
                  </a:lnTo>
                  <a:lnTo>
                    <a:pt x="298" y="42"/>
                  </a:lnTo>
                  <a:lnTo>
                    <a:pt x="284" y="43"/>
                  </a:lnTo>
                  <a:lnTo>
                    <a:pt x="272" y="44"/>
                  </a:lnTo>
                  <a:lnTo>
                    <a:pt x="260" y="45"/>
                  </a:lnTo>
                  <a:lnTo>
                    <a:pt x="248" y="47"/>
                  </a:lnTo>
                  <a:lnTo>
                    <a:pt x="238" y="49"/>
                  </a:lnTo>
                  <a:lnTo>
                    <a:pt x="228" y="52"/>
                  </a:lnTo>
                  <a:lnTo>
                    <a:pt x="218" y="56"/>
                  </a:lnTo>
                  <a:lnTo>
                    <a:pt x="209" y="60"/>
                  </a:lnTo>
                  <a:lnTo>
                    <a:pt x="201" y="64"/>
                  </a:lnTo>
                  <a:lnTo>
                    <a:pt x="193" y="68"/>
                  </a:lnTo>
                  <a:lnTo>
                    <a:pt x="186" y="73"/>
                  </a:lnTo>
                  <a:lnTo>
                    <a:pt x="180" y="78"/>
                  </a:lnTo>
                  <a:lnTo>
                    <a:pt x="168" y="89"/>
                  </a:lnTo>
                  <a:lnTo>
                    <a:pt x="158" y="101"/>
                  </a:lnTo>
                  <a:lnTo>
                    <a:pt x="150" y="114"/>
                  </a:lnTo>
                  <a:lnTo>
                    <a:pt x="143" y="127"/>
                  </a:lnTo>
                  <a:lnTo>
                    <a:pt x="138" y="141"/>
                  </a:lnTo>
                  <a:lnTo>
                    <a:pt x="134" y="154"/>
                  </a:lnTo>
                  <a:lnTo>
                    <a:pt x="131" y="167"/>
                  </a:lnTo>
                  <a:lnTo>
                    <a:pt x="129" y="179"/>
                  </a:lnTo>
                  <a:lnTo>
                    <a:pt x="128" y="190"/>
                  </a:lnTo>
                  <a:lnTo>
                    <a:pt x="128" y="201"/>
                  </a:lnTo>
                  <a:lnTo>
                    <a:pt x="128" y="214"/>
                  </a:lnTo>
                  <a:lnTo>
                    <a:pt x="131" y="226"/>
                  </a:lnTo>
                  <a:lnTo>
                    <a:pt x="135" y="237"/>
                  </a:lnTo>
                  <a:lnTo>
                    <a:pt x="140" y="248"/>
                  </a:lnTo>
                  <a:lnTo>
                    <a:pt x="147" y="257"/>
                  </a:lnTo>
                  <a:lnTo>
                    <a:pt x="156" y="266"/>
                  </a:lnTo>
                  <a:lnTo>
                    <a:pt x="166" y="274"/>
                  </a:lnTo>
                  <a:lnTo>
                    <a:pt x="178" y="282"/>
                  </a:lnTo>
                  <a:lnTo>
                    <a:pt x="192" y="289"/>
                  </a:lnTo>
                  <a:lnTo>
                    <a:pt x="207" y="296"/>
                  </a:lnTo>
                  <a:lnTo>
                    <a:pt x="223" y="303"/>
                  </a:lnTo>
                  <a:lnTo>
                    <a:pt x="241" y="309"/>
                  </a:lnTo>
                  <a:lnTo>
                    <a:pt x="282" y="323"/>
                  </a:lnTo>
                  <a:lnTo>
                    <a:pt x="329" y="335"/>
                  </a:lnTo>
                  <a:lnTo>
                    <a:pt x="370" y="347"/>
                  </a:lnTo>
                  <a:lnTo>
                    <a:pt x="408" y="358"/>
                  </a:lnTo>
                  <a:lnTo>
                    <a:pt x="444" y="369"/>
                  </a:lnTo>
                  <a:lnTo>
                    <a:pt x="477" y="381"/>
                  </a:lnTo>
                  <a:lnTo>
                    <a:pt x="508" y="394"/>
                  </a:lnTo>
                  <a:lnTo>
                    <a:pt x="536" y="408"/>
                  </a:lnTo>
                  <a:lnTo>
                    <a:pt x="549" y="415"/>
                  </a:lnTo>
                  <a:lnTo>
                    <a:pt x="561" y="423"/>
                  </a:lnTo>
                  <a:lnTo>
                    <a:pt x="573" y="431"/>
                  </a:lnTo>
                  <a:lnTo>
                    <a:pt x="584" y="439"/>
                  </a:lnTo>
                  <a:lnTo>
                    <a:pt x="595" y="448"/>
                  </a:lnTo>
                  <a:lnTo>
                    <a:pt x="605" y="457"/>
                  </a:lnTo>
                  <a:lnTo>
                    <a:pt x="614" y="466"/>
                  </a:lnTo>
                  <a:lnTo>
                    <a:pt x="622" y="476"/>
                  </a:lnTo>
                  <a:lnTo>
                    <a:pt x="630" y="487"/>
                  </a:lnTo>
                  <a:lnTo>
                    <a:pt x="638" y="498"/>
                  </a:lnTo>
                  <a:lnTo>
                    <a:pt x="645" y="510"/>
                  </a:lnTo>
                  <a:lnTo>
                    <a:pt x="651" y="522"/>
                  </a:lnTo>
                  <a:lnTo>
                    <a:pt x="656" y="534"/>
                  </a:lnTo>
                  <a:lnTo>
                    <a:pt x="661" y="547"/>
                  </a:lnTo>
                  <a:lnTo>
                    <a:pt x="665" y="561"/>
                  </a:lnTo>
                  <a:lnTo>
                    <a:pt x="668" y="575"/>
                  </a:lnTo>
                  <a:lnTo>
                    <a:pt x="670" y="590"/>
                  </a:lnTo>
                  <a:lnTo>
                    <a:pt x="672" y="605"/>
                  </a:lnTo>
                  <a:lnTo>
                    <a:pt x="673" y="622"/>
                  </a:lnTo>
                  <a:lnTo>
                    <a:pt x="673" y="639"/>
                  </a:lnTo>
                  <a:lnTo>
                    <a:pt x="673" y="658"/>
                  </a:lnTo>
                  <a:lnTo>
                    <a:pt x="671" y="678"/>
                  </a:lnTo>
                  <a:lnTo>
                    <a:pt x="669" y="696"/>
                  </a:lnTo>
                  <a:lnTo>
                    <a:pt x="665" y="714"/>
                  </a:lnTo>
                  <a:lnTo>
                    <a:pt x="661" y="730"/>
                  </a:lnTo>
                  <a:lnTo>
                    <a:pt x="655" y="746"/>
                  </a:lnTo>
                  <a:lnTo>
                    <a:pt x="649" y="761"/>
                  </a:lnTo>
                  <a:lnTo>
                    <a:pt x="642" y="776"/>
                  </a:lnTo>
                  <a:lnTo>
                    <a:pt x="633" y="789"/>
                  </a:lnTo>
                  <a:lnTo>
                    <a:pt x="625" y="802"/>
                  </a:lnTo>
                  <a:lnTo>
                    <a:pt x="616" y="815"/>
                  </a:lnTo>
                  <a:lnTo>
                    <a:pt x="607" y="826"/>
                  </a:lnTo>
                  <a:lnTo>
                    <a:pt x="597" y="838"/>
                  </a:lnTo>
                  <a:lnTo>
                    <a:pt x="586" y="849"/>
                  </a:lnTo>
                  <a:lnTo>
                    <a:pt x="575" y="858"/>
                  </a:lnTo>
                  <a:lnTo>
                    <a:pt x="564" y="867"/>
                  </a:lnTo>
                  <a:lnTo>
                    <a:pt x="552" y="876"/>
                  </a:lnTo>
                  <a:lnTo>
                    <a:pt x="541" y="884"/>
                  </a:lnTo>
                  <a:lnTo>
                    <a:pt x="528" y="891"/>
                  </a:lnTo>
                  <a:lnTo>
                    <a:pt x="516" y="897"/>
                  </a:lnTo>
                  <a:lnTo>
                    <a:pt x="504" y="903"/>
                  </a:lnTo>
                  <a:lnTo>
                    <a:pt x="492" y="909"/>
                  </a:lnTo>
                  <a:lnTo>
                    <a:pt x="479" y="914"/>
                  </a:lnTo>
                  <a:lnTo>
                    <a:pt x="467" y="918"/>
                  </a:lnTo>
                  <a:lnTo>
                    <a:pt x="443" y="925"/>
                  </a:lnTo>
                  <a:lnTo>
                    <a:pt x="419" y="930"/>
                  </a:lnTo>
                  <a:lnTo>
                    <a:pt x="397" y="933"/>
                  </a:lnTo>
                  <a:lnTo>
                    <a:pt x="376" y="933"/>
                  </a:lnTo>
                  <a:close/>
                </a:path>
              </a:pathLst>
            </a:custGeom>
            <a:solidFill>
              <a:srgbClr val="006A5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137"/>
            <p:cNvSpPr>
              <a:spLocks/>
            </p:cNvSpPr>
            <p:nvPr/>
          </p:nvSpPr>
          <p:spPr bwMode="black">
            <a:xfrm>
              <a:off x="1894" y="3937"/>
              <a:ext cx="44" cy="90"/>
            </a:xfrm>
            <a:custGeom>
              <a:avLst/>
              <a:gdLst/>
              <a:ahLst/>
              <a:cxnLst>
                <a:cxn ang="0">
                  <a:pos x="346" y="1238"/>
                </a:cxn>
                <a:cxn ang="0">
                  <a:pos x="289" y="1225"/>
                </a:cxn>
                <a:cxn ang="0">
                  <a:pos x="255" y="1211"/>
                </a:cxn>
                <a:cxn ang="0">
                  <a:pos x="222" y="1192"/>
                </a:cxn>
                <a:cxn ang="0">
                  <a:pos x="191" y="1166"/>
                </a:cxn>
                <a:cxn ang="0">
                  <a:pos x="165" y="1134"/>
                </a:cxn>
                <a:cxn ang="0">
                  <a:pos x="144" y="1095"/>
                </a:cxn>
                <a:cxn ang="0">
                  <a:pos x="128" y="1049"/>
                </a:cxn>
                <a:cxn ang="0">
                  <a:pos x="120" y="995"/>
                </a:cxn>
                <a:cxn ang="0">
                  <a:pos x="130" y="364"/>
                </a:cxn>
                <a:cxn ang="0">
                  <a:pos x="12" y="313"/>
                </a:cxn>
                <a:cxn ang="0">
                  <a:pos x="50" y="305"/>
                </a:cxn>
                <a:cxn ang="0">
                  <a:pos x="89" y="289"/>
                </a:cxn>
                <a:cxn ang="0">
                  <a:pos x="127" y="265"/>
                </a:cxn>
                <a:cxn ang="0">
                  <a:pos x="164" y="236"/>
                </a:cxn>
                <a:cxn ang="0">
                  <a:pos x="200" y="203"/>
                </a:cxn>
                <a:cxn ang="0">
                  <a:pos x="231" y="166"/>
                </a:cxn>
                <a:cxn ang="0">
                  <a:pos x="258" y="128"/>
                </a:cxn>
                <a:cxn ang="0">
                  <a:pos x="279" y="87"/>
                </a:cxn>
                <a:cxn ang="0">
                  <a:pos x="294" y="49"/>
                </a:cxn>
                <a:cxn ang="0">
                  <a:pos x="301" y="12"/>
                </a:cxn>
                <a:cxn ang="0">
                  <a:pos x="360" y="313"/>
                </a:cxn>
                <a:cxn ang="0">
                  <a:pos x="360" y="364"/>
                </a:cxn>
                <a:cxn ang="0">
                  <a:pos x="361" y="1079"/>
                </a:cxn>
                <a:cxn ang="0">
                  <a:pos x="366" y="1120"/>
                </a:cxn>
                <a:cxn ang="0">
                  <a:pos x="377" y="1150"/>
                </a:cxn>
                <a:cxn ang="0">
                  <a:pos x="393" y="1168"/>
                </a:cxn>
                <a:cxn ang="0">
                  <a:pos x="416" y="1177"/>
                </a:cxn>
                <a:cxn ang="0">
                  <a:pos x="444" y="1178"/>
                </a:cxn>
                <a:cxn ang="0">
                  <a:pos x="469" y="1171"/>
                </a:cxn>
                <a:cxn ang="0">
                  <a:pos x="491" y="1158"/>
                </a:cxn>
                <a:cxn ang="0">
                  <a:pos x="509" y="1138"/>
                </a:cxn>
                <a:cxn ang="0">
                  <a:pos x="528" y="1103"/>
                </a:cxn>
                <a:cxn ang="0">
                  <a:pos x="547" y="1042"/>
                </a:cxn>
                <a:cxn ang="0">
                  <a:pos x="557" y="975"/>
                </a:cxn>
                <a:cxn ang="0">
                  <a:pos x="561" y="911"/>
                </a:cxn>
                <a:cxn ang="0">
                  <a:pos x="611" y="951"/>
                </a:cxn>
                <a:cxn ang="0">
                  <a:pos x="606" y="1006"/>
                </a:cxn>
                <a:cxn ang="0">
                  <a:pos x="597" y="1055"/>
                </a:cxn>
                <a:cxn ang="0">
                  <a:pos x="583" y="1098"/>
                </a:cxn>
                <a:cxn ang="0">
                  <a:pos x="566" y="1137"/>
                </a:cxn>
                <a:cxn ang="0">
                  <a:pos x="545" y="1169"/>
                </a:cxn>
                <a:cxn ang="0">
                  <a:pos x="521" y="1195"/>
                </a:cxn>
                <a:cxn ang="0">
                  <a:pos x="493" y="1215"/>
                </a:cxn>
                <a:cxn ang="0">
                  <a:pos x="461" y="1229"/>
                </a:cxn>
                <a:cxn ang="0">
                  <a:pos x="427" y="1238"/>
                </a:cxn>
                <a:cxn ang="0">
                  <a:pos x="389" y="1241"/>
                </a:cxn>
              </a:cxnLst>
              <a:rect l="0" t="0" r="r" b="b"/>
              <a:pathLst>
                <a:path w="612" h="1241">
                  <a:moveTo>
                    <a:pt x="389" y="1241"/>
                  </a:moveTo>
                  <a:lnTo>
                    <a:pt x="368" y="1240"/>
                  </a:lnTo>
                  <a:lnTo>
                    <a:pt x="346" y="1238"/>
                  </a:lnTo>
                  <a:lnTo>
                    <a:pt x="323" y="1234"/>
                  </a:lnTo>
                  <a:lnTo>
                    <a:pt x="300" y="1228"/>
                  </a:lnTo>
                  <a:lnTo>
                    <a:pt x="289" y="1225"/>
                  </a:lnTo>
                  <a:lnTo>
                    <a:pt x="277" y="1221"/>
                  </a:lnTo>
                  <a:lnTo>
                    <a:pt x="266" y="1216"/>
                  </a:lnTo>
                  <a:lnTo>
                    <a:pt x="255" y="1211"/>
                  </a:lnTo>
                  <a:lnTo>
                    <a:pt x="243" y="1205"/>
                  </a:lnTo>
                  <a:lnTo>
                    <a:pt x="233" y="1199"/>
                  </a:lnTo>
                  <a:lnTo>
                    <a:pt x="222" y="1192"/>
                  </a:lnTo>
                  <a:lnTo>
                    <a:pt x="212" y="1184"/>
                  </a:lnTo>
                  <a:lnTo>
                    <a:pt x="202" y="1176"/>
                  </a:lnTo>
                  <a:lnTo>
                    <a:pt x="191" y="1166"/>
                  </a:lnTo>
                  <a:lnTo>
                    <a:pt x="182" y="1157"/>
                  </a:lnTo>
                  <a:lnTo>
                    <a:pt x="173" y="1146"/>
                  </a:lnTo>
                  <a:lnTo>
                    <a:pt x="165" y="1134"/>
                  </a:lnTo>
                  <a:lnTo>
                    <a:pt x="157" y="1122"/>
                  </a:lnTo>
                  <a:lnTo>
                    <a:pt x="150" y="1109"/>
                  </a:lnTo>
                  <a:lnTo>
                    <a:pt x="144" y="1095"/>
                  </a:lnTo>
                  <a:lnTo>
                    <a:pt x="138" y="1081"/>
                  </a:lnTo>
                  <a:lnTo>
                    <a:pt x="133" y="1066"/>
                  </a:lnTo>
                  <a:lnTo>
                    <a:pt x="128" y="1049"/>
                  </a:lnTo>
                  <a:lnTo>
                    <a:pt x="125" y="1032"/>
                  </a:lnTo>
                  <a:lnTo>
                    <a:pt x="122" y="1014"/>
                  </a:lnTo>
                  <a:lnTo>
                    <a:pt x="120" y="995"/>
                  </a:lnTo>
                  <a:lnTo>
                    <a:pt x="119" y="975"/>
                  </a:lnTo>
                  <a:lnTo>
                    <a:pt x="119" y="953"/>
                  </a:lnTo>
                  <a:lnTo>
                    <a:pt x="130" y="364"/>
                  </a:lnTo>
                  <a:lnTo>
                    <a:pt x="0" y="364"/>
                  </a:lnTo>
                  <a:lnTo>
                    <a:pt x="0" y="313"/>
                  </a:lnTo>
                  <a:lnTo>
                    <a:pt x="12" y="313"/>
                  </a:lnTo>
                  <a:lnTo>
                    <a:pt x="25" y="311"/>
                  </a:lnTo>
                  <a:lnTo>
                    <a:pt x="38" y="309"/>
                  </a:lnTo>
                  <a:lnTo>
                    <a:pt x="50" y="305"/>
                  </a:lnTo>
                  <a:lnTo>
                    <a:pt x="63" y="300"/>
                  </a:lnTo>
                  <a:lnTo>
                    <a:pt x="76" y="295"/>
                  </a:lnTo>
                  <a:lnTo>
                    <a:pt x="89" y="289"/>
                  </a:lnTo>
                  <a:lnTo>
                    <a:pt x="102" y="282"/>
                  </a:lnTo>
                  <a:lnTo>
                    <a:pt x="115" y="274"/>
                  </a:lnTo>
                  <a:lnTo>
                    <a:pt x="127" y="265"/>
                  </a:lnTo>
                  <a:lnTo>
                    <a:pt x="140" y="256"/>
                  </a:lnTo>
                  <a:lnTo>
                    <a:pt x="152" y="246"/>
                  </a:lnTo>
                  <a:lnTo>
                    <a:pt x="164" y="236"/>
                  </a:lnTo>
                  <a:lnTo>
                    <a:pt x="176" y="225"/>
                  </a:lnTo>
                  <a:lnTo>
                    <a:pt x="188" y="214"/>
                  </a:lnTo>
                  <a:lnTo>
                    <a:pt x="200" y="203"/>
                  </a:lnTo>
                  <a:lnTo>
                    <a:pt x="211" y="191"/>
                  </a:lnTo>
                  <a:lnTo>
                    <a:pt x="221" y="179"/>
                  </a:lnTo>
                  <a:lnTo>
                    <a:pt x="231" y="166"/>
                  </a:lnTo>
                  <a:lnTo>
                    <a:pt x="241" y="153"/>
                  </a:lnTo>
                  <a:lnTo>
                    <a:pt x="250" y="141"/>
                  </a:lnTo>
                  <a:lnTo>
                    <a:pt x="258" y="128"/>
                  </a:lnTo>
                  <a:lnTo>
                    <a:pt x="266" y="114"/>
                  </a:lnTo>
                  <a:lnTo>
                    <a:pt x="273" y="101"/>
                  </a:lnTo>
                  <a:lnTo>
                    <a:pt x="279" y="87"/>
                  </a:lnTo>
                  <a:lnTo>
                    <a:pt x="285" y="74"/>
                  </a:lnTo>
                  <a:lnTo>
                    <a:pt x="290" y="61"/>
                  </a:lnTo>
                  <a:lnTo>
                    <a:pt x="294" y="49"/>
                  </a:lnTo>
                  <a:lnTo>
                    <a:pt x="297" y="36"/>
                  </a:lnTo>
                  <a:lnTo>
                    <a:pt x="300" y="24"/>
                  </a:lnTo>
                  <a:lnTo>
                    <a:pt x="301" y="12"/>
                  </a:lnTo>
                  <a:lnTo>
                    <a:pt x="302" y="0"/>
                  </a:lnTo>
                  <a:lnTo>
                    <a:pt x="360" y="0"/>
                  </a:lnTo>
                  <a:lnTo>
                    <a:pt x="360" y="313"/>
                  </a:lnTo>
                  <a:lnTo>
                    <a:pt x="561" y="313"/>
                  </a:lnTo>
                  <a:lnTo>
                    <a:pt x="561" y="364"/>
                  </a:lnTo>
                  <a:lnTo>
                    <a:pt x="360" y="364"/>
                  </a:lnTo>
                  <a:lnTo>
                    <a:pt x="360" y="1044"/>
                  </a:lnTo>
                  <a:lnTo>
                    <a:pt x="360" y="1062"/>
                  </a:lnTo>
                  <a:lnTo>
                    <a:pt x="361" y="1079"/>
                  </a:lnTo>
                  <a:lnTo>
                    <a:pt x="362" y="1094"/>
                  </a:lnTo>
                  <a:lnTo>
                    <a:pt x="364" y="1108"/>
                  </a:lnTo>
                  <a:lnTo>
                    <a:pt x="366" y="1120"/>
                  </a:lnTo>
                  <a:lnTo>
                    <a:pt x="369" y="1131"/>
                  </a:lnTo>
                  <a:lnTo>
                    <a:pt x="373" y="1142"/>
                  </a:lnTo>
                  <a:lnTo>
                    <a:pt x="377" y="1150"/>
                  </a:lnTo>
                  <a:lnTo>
                    <a:pt x="382" y="1157"/>
                  </a:lnTo>
                  <a:lnTo>
                    <a:pt x="387" y="1163"/>
                  </a:lnTo>
                  <a:lnTo>
                    <a:pt x="393" y="1168"/>
                  </a:lnTo>
                  <a:lnTo>
                    <a:pt x="400" y="1172"/>
                  </a:lnTo>
                  <a:lnTo>
                    <a:pt x="408" y="1175"/>
                  </a:lnTo>
                  <a:lnTo>
                    <a:pt x="416" y="1177"/>
                  </a:lnTo>
                  <a:lnTo>
                    <a:pt x="425" y="1178"/>
                  </a:lnTo>
                  <a:lnTo>
                    <a:pt x="435" y="1178"/>
                  </a:lnTo>
                  <a:lnTo>
                    <a:pt x="444" y="1178"/>
                  </a:lnTo>
                  <a:lnTo>
                    <a:pt x="453" y="1177"/>
                  </a:lnTo>
                  <a:lnTo>
                    <a:pt x="461" y="1174"/>
                  </a:lnTo>
                  <a:lnTo>
                    <a:pt x="469" y="1171"/>
                  </a:lnTo>
                  <a:lnTo>
                    <a:pt x="477" y="1168"/>
                  </a:lnTo>
                  <a:lnTo>
                    <a:pt x="484" y="1163"/>
                  </a:lnTo>
                  <a:lnTo>
                    <a:pt x="491" y="1158"/>
                  </a:lnTo>
                  <a:lnTo>
                    <a:pt x="497" y="1152"/>
                  </a:lnTo>
                  <a:lnTo>
                    <a:pt x="503" y="1145"/>
                  </a:lnTo>
                  <a:lnTo>
                    <a:pt x="509" y="1138"/>
                  </a:lnTo>
                  <a:lnTo>
                    <a:pt x="514" y="1129"/>
                  </a:lnTo>
                  <a:lnTo>
                    <a:pt x="519" y="1121"/>
                  </a:lnTo>
                  <a:lnTo>
                    <a:pt x="528" y="1103"/>
                  </a:lnTo>
                  <a:lnTo>
                    <a:pt x="535" y="1084"/>
                  </a:lnTo>
                  <a:lnTo>
                    <a:pt x="542" y="1063"/>
                  </a:lnTo>
                  <a:lnTo>
                    <a:pt x="547" y="1042"/>
                  </a:lnTo>
                  <a:lnTo>
                    <a:pt x="552" y="1020"/>
                  </a:lnTo>
                  <a:lnTo>
                    <a:pt x="555" y="998"/>
                  </a:lnTo>
                  <a:lnTo>
                    <a:pt x="557" y="975"/>
                  </a:lnTo>
                  <a:lnTo>
                    <a:pt x="559" y="952"/>
                  </a:lnTo>
                  <a:lnTo>
                    <a:pt x="560" y="931"/>
                  </a:lnTo>
                  <a:lnTo>
                    <a:pt x="561" y="911"/>
                  </a:lnTo>
                  <a:lnTo>
                    <a:pt x="612" y="911"/>
                  </a:lnTo>
                  <a:lnTo>
                    <a:pt x="612" y="931"/>
                  </a:lnTo>
                  <a:lnTo>
                    <a:pt x="611" y="951"/>
                  </a:lnTo>
                  <a:lnTo>
                    <a:pt x="610" y="971"/>
                  </a:lnTo>
                  <a:lnTo>
                    <a:pt x="608" y="989"/>
                  </a:lnTo>
                  <a:lnTo>
                    <a:pt x="606" y="1006"/>
                  </a:lnTo>
                  <a:lnTo>
                    <a:pt x="603" y="1023"/>
                  </a:lnTo>
                  <a:lnTo>
                    <a:pt x="600" y="1040"/>
                  </a:lnTo>
                  <a:lnTo>
                    <a:pt x="597" y="1055"/>
                  </a:lnTo>
                  <a:lnTo>
                    <a:pt x="593" y="1070"/>
                  </a:lnTo>
                  <a:lnTo>
                    <a:pt x="588" y="1085"/>
                  </a:lnTo>
                  <a:lnTo>
                    <a:pt x="583" y="1098"/>
                  </a:lnTo>
                  <a:lnTo>
                    <a:pt x="578" y="1112"/>
                  </a:lnTo>
                  <a:lnTo>
                    <a:pt x="572" y="1124"/>
                  </a:lnTo>
                  <a:lnTo>
                    <a:pt x="566" y="1137"/>
                  </a:lnTo>
                  <a:lnTo>
                    <a:pt x="560" y="1148"/>
                  </a:lnTo>
                  <a:lnTo>
                    <a:pt x="553" y="1159"/>
                  </a:lnTo>
                  <a:lnTo>
                    <a:pt x="545" y="1169"/>
                  </a:lnTo>
                  <a:lnTo>
                    <a:pt x="538" y="1178"/>
                  </a:lnTo>
                  <a:lnTo>
                    <a:pt x="529" y="1187"/>
                  </a:lnTo>
                  <a:lnTo>
                    <a:pt x="521" y="1195"/>
                  </a:lnTo>
                  <a:lnTo>
                    <a:pt x="512" y="1202"/>
                  </a:lnTo>
                  <a:lnTo>
                    <a:pt x="503" y="1209"/>
                  </a:lnTo>
                  <a:lnTo>
                    <a:pt x="493" y="1215"/>
                  </a:lnTo>
                  <a:lnTo>
                    <a:pt x="483" y="1220"/>
                  </a:lnTo>
                  <a:lnTo>
                    <a:pt x="472" y="1225"/>
                  </a:lnTo>
                  <a:lnTo>
                    <a:pt x="461" y="1229"/>
                  </a:lnTo>
                  <a:lnTo>
                    <a:pt x="450" y="1233"/>
                  </a:lnTo>
                  <a:lnTo>
                    <a:pt x="438" y="1236"/>
                  </a:lnTo>
                  <a:lnTo>
                    <a:pt x="427" y="1238"/>
                  </a:lnTo>
                  <a:lnTo>
                    <a:pt x="415" y="1240"/>
                  </a:lnTo>
                  <a:lnTo>
                    <a:pt x="402" y="1240"/>
                  </a:lnTo>
                  <a:lnTo>
                    <a:pt x="389" y="1241"/>
                  </a:lnTo>
                  <a:close/>
                </a:path>
              </a:pathLst>
            </a:custGeom>
            <a:solidFill>
              <a:srgbClr val="006A5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138"/>
            <p:cNvSpPr>
              <a:spLocks noEditPoints="1"/>
            </p:cNvSpPr>
            <p:nvPr/>
          </p:nvSpPr>
          <p:spPr bwMode="black">
            <a:xfrm>
              <a:off x="1633" y="3927"/>
              <a:ext cx="131" cy="96"/>
            </a:xfrm>
            <a:custGeom>
              <a:avLst/>
              <a:gdLst/>
              <a:ahLst/>
              <a:cxnLst>
                <a:cxn ang="0">
                  <a:pos x="1109" y="279"/>
                </a:cxn>
                <a:cxn ang="0">
                  <a:pos x="1046" y="188"/>
                </a:cxn>
                <a:cxn ang="0">
                  <a:pos x="964" y="124"/>
                </a:cxn>
                <a:cxn ang="0">
                  <a:pos x="787" y="59"/>
                </a:cxn>
                <a:cxn ang="0">
                  <a:pos x="755" y="67"/>
                </a:cxn>
                <a:cxn ang="0">
                  <a:pos x="753" y="1183"/>
                </a:cxn>
                <a:cxn ang="0">
                  <a:pos x="777" y="1230"/>
                </a:cxn>
                <a:cxn ang="0">
                  <a:pos x="874" y="1266"/>
                </a:cxn>
                <a:cxn ang="0">
                  <a:pos x="953" y="1277"/>
                </a:cxn>
                <a:cxn ang="0">
                  <a:pos x="951" y="1336"/>
                </a:cxn>
                <a:cxn ang="0">
                  <a:pos x="556" y="1339"/>
                </a:cxn>
                <a:cxn ang="0">
                  <a:pos x="281" y="1328"/>
                </a:cxn>
                <a:cxn ang="0">
                  <a:pos x="287" y="1272"/>
                </a:cxn>
                <a:cxn ang="0">
                  <a:pos x="392" y="1259"/>
                </a:cxn>
                <a:cxn ang="0">
                  <a:pos x="466" y="1212"/>
                </a:cxn>
                <a:cxn ang="0">
                  <a:pos x="478" y="1168"/>
                </a:cxn>
                <a:cxn ang="0">
                  <a:pos x="470" y="62"/>
                </a:cxn>
                <a:cxn ang="0">
                  <a:pos x="412" y="65"/>
                </a:cxn>
                <a:cxn ang="0">
                  <a:pos x="313" y="109"/>
                </a:cxn>
                <a:cxn ang="0">
                  <a:pos x="213" y="183"/>
                </a:cxn>
                <a:cxn ang="0">
                  <a:pos x="128" y="282"/>
                </a:cxn>
                <a:cxn ang="0">
                  <a:pos x="70" y="400"/>
                </a:cxn>
                <a:cxn ang="0">
                  <a:pos x="45" y="472"/>
                </a:cxn>
                <a:cxn ang="0">
                  <a:pos x="12" y="474"/>
                </a:cxn>
                <a:cxn ang="0">
                  <a:pos x="0" y="371"/>
                </a:cxn>
                <a:cxn ang="0">
                  <a:pos x="1197" y="0"/>
                </a:cxn>
                <a:cxn ang="0">
                  <a:pos x="1197" y="355"/>
                </a:cxn>
                <a:cxn ang="0">
                  <a:pos x="1181" y="401"/>
                </a:cxn>
                <a:cxn ang="0">
                  <a:pos x="1148" y="393"/>
                </a:cxn>
                <a:cxn ang="0">
                  <a:pos x="1649" y="707"/>
                </a:cxn>
                <a:cxn ang="0">
                  <a:pos x="1600" y="665"/>
                </a:cxn>
                <a:cxn ang="0">
                  <a:pos x="1587" y="593"/>
                </a:cxn>
                <a:cxn ang="0">
                  <a:pos x="1615" y="533"/>
                </a:cxn>
                <a:cxn ang="0">
                  <a:pos x="1678" y="487"/>
                </a:cxn>
                <a:cxn ang="0">
                  <a:pos x="1663" y="463"/>
                </a:cxn>
                <a:cxn ang="0">
                  <a:pos x="1589" y="467"/>
                </a:cxn>
                <a:cxn ang="0">
                  <a:pos x="1524" y="525"/>
                </a:cxn>
                <a:cxn ang="0">
                  <a:pos x="1476" y="646"/>
                </a:cxn>
                <a:cxn ang="0">
                  <a:pos x="1444" y="902"/>
                </a:cxn>
                <a:cxn ang="0">
                  <a:pos x="1450" y="1265"/>
                </a:cxn>
                <a:cxn ang="0">
                  <a:pos x="1549" y="1291"/>
                </a:cxn>
                <a:cxn ang="0">
                  <a:pos x="1581" y="1307"/>
                </a:cxn>
                <a:cxn ang="0">
                  <a:pos x="1577" y="1335"/>
                </a:cxn>
                <a:cxn ang="0">
                  <a:pos x="1080" y="1335"/>
                </a:cxn>
                <a:cxn ang="0">
                  <a:pos x="1076" y="1307"/>
                </a:cxn>
                <a:cxn ang="0">
                  <a:pos x="1108" y="1291"/>
                </a:cxn>
                <a:cxn ang="0">
                  <a:pos x="1185" y="1273"/>
                </a:cxn>
                <a:cxn ang="0">
                  <a:pos x="1214" y="554"/>
                </a:cxn>
                <a:cxn ang="0">
                  <a:pos x="1185" y="508"/>
                </a:cxn>
                <a:cxn ang="0">
                  <a:pos x="1111" y="494"/>
                </a:cxn>
                <a:cxn ang="0">
                  <a:pos x="1095" y="474"/>
                </a:cxn>
                <a:cxn ang="0">
                  <a:pos x="1103" y="448"/>
                </a:cxn>
                <a:cxn ang="0">
                  <a:pos x="1453" y="546"/>
                </a:cxn>
                <a:cxn ang="0">
                  <a:pos x="1526" y="443"/>
                </a:cxn>
                <a:cxn ang="0">
                  <a:pos x="1612" y="412"/>
                </a:cxn>
                <a:cxn ang="0">
                  <a:pos x="1744" y="441"/>
                </a:cxn>
                <a:cxn ang="0">
                  <a:pos x="1799" y="533"/>
                </a:cxn>
                <a:cxn ang="0">
                  <a:pos x="1794" y="644"/>
                </a:cxn>
                <a:cxn ang="0">
                  <a:pos x="1739" y="703"/>
                </a:cxn>
              </a:cxnLst>
              <a:rect l="0" t="0" r="r" b="b"/>
              <a:pathLst>
                <a:path w="1803" h="1339">
                  <a:moveTo>
                    <a:pt x="1141" y="379"/>
                  </a:moveTo>
                  <a:lnTo>
                    <a:pt x="1137" y="361"/>
                  </a:lnTo>
                  <a:lnTo>
                    <a:pt x="1133" y="343"/>
                  </a:lnTo>
                  <a:lnTo>
                    <a:pt x="1128" y="326"/>
                  </a:lnTo>
                  <a:lnTo>
                    <a:pt x="1122" y="310"/>
                  </a:lnTo>
                  <a:lnTo>
                    <a:pt x="1116" y="294"/>
                  </a:lnTo>
                  <a:lnTo>
                    <a:pt x="1109" y="279"/>
                  </a:lnTo>
                  <a:lnTo>
                    <a:pt x="1102" y="264"/>
                  </a:lnTo>
                  <a:lnTo>
                    <a:pt x="1094" y="251"/>
                  </a:lnTo>
                  <a:lnTo>
                    <a:pt x="1085" y="237"/>
                  </a:lnTo>
                  <a:lnTo>
                    <a:pt x="1076" y="223"/>
                  </a:lnTo>
                  <a:lnTo>
                    <a:pt x="1066" y="211"/>
                  </a:lnTo>
                  <a:lnTo>
                    <a:pt x="1056" y="200"/>
                  </a:lnTo>
                  <a:lnTo>
                    <a:pt x="1046" y="188"/>
                  </a:lnTo>
                  <a:lnTo>
                    <a:pt x="1035" y="178"/>
                  </a:lnTo>
                  <a:lnTo>
                    <a:pt x="1024" y="168"/>
                  </a:lnTo>
                  <a:lnTo>
                    <a:pt x="1012" y="158"/>
                  </a:lnTo>
                  <a:lnTo>
                    <a:pt x="1001" y="149"/>
                  </a:lnTo>
                  <a:lnTo>
                    <a:pt x="989" y="140"/>
                  </a:lnTo>
                  <a:lnTo>
                    <a:pt x="976" y="132"/>
                  </a:lnTo>
                  <a:lnTo>
                    <a:pt x="964" y="124"/>
                  </a:lnTo>
                  <a:lnTo>
                    <a:pt x="938" y="110"/>
                  </a:lnTo>
                  <a:lnTo>
                    <a:pt x="912" y="98"/>
                  </a:lnTo>
                  <a:lnTo>
                    <a:pt x="885" y="87"/>
                  </a:lnTo>
                  <a:lnTo>
                    <a:pt x="858" y="77"/>
                  </a:lnTo>
                  <a:lnTo>
                    <a:pt x="831" y="69"/>
                  </a:lnTo>
                  <a:lnTo>
                    <a:pt x="803" y="62"/>
                  </a:lnTo>
                  <a:lnTo>
                    <a:pt x="787" y="59"/>
                  </a:lnTo>
                  <a:lnTo>
                    <a:pt x="775" y="58"/>
                  </a:lnTo>
                  <a:lnTo>
                    <a:pt x="770" y="58"/>
                  </a:lnTo>
                  <a:lnTo>
                    <a:pt x="765" y="59"/>
                  </a:lnTo>
                  <a:lnTo>
                    <a:pt x="762" y="60"/>
                  </a:lnTo>
                  <a:lnTo>
                    <a:pt x="759" y="62"/>
                  </a:lnTo>
                  <a:lnTo>
                    <a:pt x="757" y="64"/>
                  </a:lnTo>
                  <a:lnTo>
                    <a:pt x="755" y="67"/>
                  </a:lnTo>
                  <a:lnTo>
                    <a:pt x="754" y="71"/>
                  </a:lnTo>
                  <a:lnTo>
                    <a:pt x="753" y="75"/>
                  </a:lnTo>
                  <a:lnTo>
                    <a:pt x="752" y="84"/>
                  </a:lnTo>
                  <a:lnTo>
                    <a:pt x="752" y="96"/>
                  </a:lnTo>
                  <a:lnTo>
                    <a:pt x="752" y="1168"/>
                  </a:lnTo>
                  <a:lnTo>
                    <a:pt x="752" y="1176"/>
                  </a:lnTo>
                  <a:lnTo>
                    <a:pt x="753" y="1183"/>
                  </a:lnTo>
                  <a:lnTo>
                    <a:pt x="755" y="1190"/>
                  </a:lnTo>
                  <a:lnTo>
                    <a:pt x="756" y="1197"/>
                  </a:lnTo>
                  <a:lnTo>
                    <a:pt x="759" y="1203"/>
                  </a:lnTo>
                  <a:lnTo>
                    <a:pt x="762" y="1209"/>
                  </a:lnTo>
                  <a:lnTo>
                    <a:pt x="765" y="1215"/>
                  </a:lnTo>
                  <a:lnTo>
                    <a:pt x="769" y="1220"/>
                  </a:lnTo>
                  <a:lnTo>
                    <a:pt x="777" y="1230"/>
                  </a:lnTo>
                  <a:lnTo>
                    <a:pt x="787" y="1238"/>
                  </a:lnTo>
                  <a:lnTo>
                    <a:pt x="799" y="1245"/>
                  </a:lnTo>
                  <a:lnTo>
                    <a:pt x="813" y="1251"/>
                  </a:lnTo>
                  <a:lnTo>
                    <a:pt x="827" y="1256"/>
                  </a:lnTo>
                  <a:lnTo>
                    <a:pt x="842" y="1260"/>
                  </a:lnTo>
                  <a:lnTo>
                    <a:pt x="858" y="1264"/>
                  </a:lnTo>
                  <a:lnTo>
                    <a:pt x="874" y="1266"/>
                  </a:lnTo>
                  <a:lnTo>
                    <a:pt x="892" y="1268"/>
                  </a:lnTo>
                  <a:lnTo>
                    <a:pt x="909" y="1270"/>
                  </a:lnTo>
                  <a:lnTo>
                    <a:pt x="927" y="1271"/>
                  </a:lnTo>
                  <a:lnTo>
                    <a:pt x="945" y="1271"/>
                  </a:lnTo>
                  <a:lnTo>
                    <a:pt x="948" y="1272"/>
                  </a:lnTo>
                  <a:lnTo>
                    <a:pt x="951" y="1274"/>
                  </a:lnTo>
                  <a:lnTo>
                    <a:pt x="953" y="1277"/>
                  </a:lnTo>
                  <a:lnTo>
                    <a:pt x="955" y="1282"/>
                  </a:lnTo>
                  <a:lnTo>
                    <a:pt x="957" y="1293"/>
                  </a:lnTo>
                  <a:lnTo>
                    <a:pt x="958" y="1305"/>
                  </a:lnTo>
                  <a:lnTo>
                    <a:pt x="957" y="1318"/>
                  </a:lnTo>
                  <a:lnTo>
                    <a:pt x="955" y="1328"/>
                  </a:lnTo>
                  <a:lnTo>
                    <a:pt x="953" y="1333"/>
                  </a:lnTo>
                  <a:lnTo>
                    <a:pt x="951" y="1336"/>
                  </a:lnTo>
                  <a:lnTo>
                    <a:pt x="948" y="1338"/>
                  </a:lnTo>
                  <a:lnTo>
                    <a:pt x="945" y="1339"/>
                  </a:lnTo>
                  <a:lnTo>
                    <a:pt x="875" y="1339"/>
                  </a:lnTo>
                  <a:lnTo>
                    <a:pt x="800" y="1339"/>
                  </a:lnTo>
                  <a:lnTo>
                    <a:pt x="722" y="1339"/>
                  </a:lnTo>
                  <a:lnTo>
                    <a:pt x="640" y="1339"/>
                  </a:lnTo>
                  <a:lnTo>
                    <a:pt x="556" y="1339"/>
                  </a:lnTo>
                  <a:lnTo>
                    <a:pt x="468" y="1339"/>
                  </a:lnTo>
                  <a:lnTo>
                    <a:pt x="380" y="1339"/>
                  </a:lnTo>
                  <a:lnTo>
                    <a:pt x="290" y="1339"/>
                  </a:lnTo>
                  <a:lnTo>
                    <a:pt x="287" y="1338"/>
                  </a:lnTo>
                  <a:lnTo>
                    <a:pt x="284" y="1336"/>
                  </a:lnTo>
                  <a:lnTo>
                    <a:pt x="282" y="1333"/>
                  </a:lnTo>
                  <a:lnTo>
                    <a:pt x="281" y="1328"/>
                  </a:lnTo>
                  <a:lnTo>
                    <a:pt x="278" y="1318"/>
                  </a:lnTo>
                  <a:lnTo>
                    <a:pt x="278" y="1305"/>
                  </a:lnTo>
                  <a:lnTo>
                    <a:pt x="278" y="1293"/>
                  </a:lnTo>
                  <a:lnTo>
                    <a:pt x="281" y="1282"/>
                  </a:lnTo>
                  <a:lnTo>
                    <a:pt x="282" y="1277"/>
                  </a:lnTo>
                  <a:lnTo>
                    <a:pt x="284" y="1274"/>
                  </a:lnTo>
                  <a:lnTo>
                    <a:pt x="287" y="1272"/>
                  </a:lnTo>
                  <a:lnTo>
                    <a:pt x="290" y="1271"/>
                  </a:lnTo>
                  <a:lnTo>
                    <a:pt x="308" y="1271"/>
                  </a:lnTo>
                  <a:lnTo>
                    <a:pt x="326" y="1270"/>
                  </a:lnTo>
                  <a:lnTo>
                    <a:pt x="343" y="1267"/>
                  </a:lnTo>
                  <a:lnTo>
                    <a:pt x="360" y="1265"/>
                  </a:lnTo>
                  <a:lnTo>
                    <a:pt x="377" y="1262"/>
                  </a:lnTo>
                  <a:lnTo>
                    <a:pt x="392" y="1259"/>
                  </a:lnTo>
                  <a:lnTo>
                    <a:pt x="407" y="1254"/>
                  </a:lnTo>
                  <a:lnTo>
                    <a:pt x="421" y="1249"/>
                  </a:lnTo>
                  <a:lnTo>
                    <a:pt x="433" y="1242"/>
                  </a:lnTo>
                  <a:lnTo>
                    <a:pt x="444" y="1235"/>
                  </a:lnTo>
                  <a:lnTo>
                    <a:pt x="454" y="1226"/>
                  </a:lnTo>
                  <a:lnTo>
                    <a:pt x="463" y="1217"/>
                  </a:lnTo>
                  <a:lnTo>
                    <a:pt x="466" y="1212"/>
                  </a:lnTo>
                  <a:lnTo>
                    <a:pt x="469" y="1207"/>
                  </a:lnTo>
                  <a:lnTo>
                    <a:pt x="472" y="1201"/>
                  </a:lnTo>
                  <a:lnTo>
                    <a:pt x="474" y="1195"/>
                  </a:lnTo>
                  <a:lnTo>
                    <a:pt x="476" y="1189"/>
                  </a:lnTo>
                  <a:lnTo>
                    <a:pt x="477" y="1182"/>
                  </a:lnTo>
                  <a:lnTo>
                    <a:pt x="478" y="1175"/>
                  </a:lnTo>
                  <a:lnTo>
                    <a:pt x="478" y="1168"/>
                  </a:lnTo>
                  <a:lnTo>
                    <a:pt x="478" y="96"/>
                  </a:lnTo>
                  <a:lnTo>
                    <a:pt x="478" y="84"/>
                  </a:lnTo>
                  <a:lnTo>
                    <a:pt x="477" y="75"/>
                  </a:lnTo>
                  <a:lnTo>
                    <a:pt x="476" y="71"/>
                  </a:lnTo>
                  <a:lnTo>
                    <a:pt x="475" y="67"/>
                  </a:lnTo>
                  <a:lnTo>
                    <a:pt x="473" y="64"/>
                  </a:lnTo>
                  <a:lnTo>
                    <a:pt x="470" y="62"/>
                  </a:lnTo>
                  <a:lnTo>
                    <a:pt x="468" y="60"/>
                  </a:lnTo>
                  <a:lnTo>
                    <a:pt x="464" y="59"/>
                  </a:lnTo>
                  <a:lnTo>
                    <a:pt x="460" y="58"/>
                  </a:lnTo>
                  <a:lnTo>
                    <a:pt x="455" y="58"/>
                  </a:lnTo>
                  <a:lnTo>
                    <a:pt x="442" y="59"/>
                  </a:lnTo>
                  <a:lnTo>
                    <a:pt x="425" y="62"/>
                  </a:lnTo>
                  <a:lnTo>
                    <a:pt x="412" y="65"/>
                  </a:lnTo>
                  <a:lnTo>
                    <a:pt x="398" y="70"/>
                  </a:lnTo>
                  <a:lnTo>
                    <a:pt x="385" y="75"/>
                  </a:lnTo>
                  <a:lnTo>
                    <a:pt x="370" y="80"/>
                  </a:lnTo>
                  <a:lnTo>
                    <a:pt x="356" y="87"/>
                  </a:lnTo>
                  <a:lnTo>
                    <a:pt x="342" y="94"/>
                  </a:lnTo>
                  <a:lnTo>
                    <a:pt x="328" y="101"/>
                  </a:lnTo>
                  <a:lnTo>
                    <a:pt x="313" y="109"/>
                  </a:lnTo>
                  <a:lnTo>
                    <a:pt x="299" y="118"/>
                  </a:lnTo>
                  <a:lnTo>
                    <a:pt x="284" y="128"/>
                  </a:lnTo>
                  <a:lnTo>
                    <a:pt x="270" y="138"/>
                  </a:lnTo>
                  <a:lnTo>
                    <a:pt x="255" y="148"/>
                  </a:lnTo>
                  <a:lnTo>
                    <a:pt x="241" y="159"/>
                  </a:lnTo>
                  <a:lnTo>
                    <a:pt x="227" y="171"/>
                  </a:lnTo>
                  <a:lnTo>
                    <a:pt x="213" y="183"/>
                  </a:lnTo>
                  <a:lnTo>
                    <a:pt x="200" y="196"/>
                  </a:lnTo>
                  <a:lnTo>
                    <a:pt x="187" y="209"/>
                  </a:lnTo>
                  <a:lnTo>
                    <a:pt x="174" y="222"/>
                  </a:lnTo>
                  <a:lnTo>
                    <a:pt x="162" y="237"/>
                  </a:lnTo>
                  <a:lnTo>
                    <a:pt x="150" y="252"/>
                  </a:lnTo>
                  <a:lnTo>
                    <a:pt x="139" y="267"/>
                  </a:lnTo>
                  <a:lnTo>
                    <a:pt x="128" y="282"/>
                  </a:lnTo>
                  <a:lnTo>
                    <a:pt x="118" y="298"/>
                  </a:lnTo>
                  <a:lnTo>
                    <a:pt x="108" y="314"/>
                  </a:lnTo>
                  <a:lnTo>
                    <a:pt x="99" y="330"/>
                  </a:lnTo>
                  <a:lnTo>
                    <a:pt x="91" y="347"/>
                  </a:lnTo>
                  <a:lnTo>
                    <a:pt x="83" y="364"/>
                  </a:lnTo>
                  <a:lnTo>
                    <a:pt x="76" y="382"/>
                  </a:lnTo>
                  <a:lnTo>
                    <a:pt x="70" y="400"/>
                  </a:lnTo>
                  <a:lnTo>
                    <a:pt x="65" y="418"/>
                  </a:lnTo>
                  <a:lnTo>
                    <a:pt x="60" y="437"/>
                  </a:lnTo>
                  <a:lnTo>
                    <a:pt x="57" y="455"/>
                  </a:lnTo>
                  <a:lnTo>
                    <a:pt x="55" y="460"/>
                  </a:lnTo>
                  <a:lnTo>
                    <a:pt x="52" y="465"/>
                  </a:lnTo>
                  <a:lnTo>
                    <a:pt x="49" y="469"/>
                  </a:lnTo>
                  <a:lnTo>
                    <a:pt x="45" y="472"/>
                  </a:lnTo>
                  <a:lnTo>
                    <a:pt x="41" y="474"/>
                  </a:lnTo>
                  <a:lnTo>
                    <a:pt x="36" y="476"/>
                  </a:lnTo>
                  <a:lnTo>
                    <a:pt x="31" y="477"/>
                  </a:lnTo>
                  <a:lnTo>
                    <a:pt x="26" y="477"/>
                  </a:lnTo>
                  <a:lnTo>
                    <a:pt x="21" y="477"/>
                  </a:lnTo>
                  <a:lnTo>
                    <a:pt x="16" y="476"/>
                  </a:lnTo>
                  <a:lnTo>
                    <a:pt x="12" y="474"/>
                  </a:lnTo>
                  <a:lnTo>
                    <a:pt x="8" y="472"/>
                  </a:lnTo>
                  <a:lnTo>
                    <a:pt x="4" y="469"/>
                  </a:lnTo>
                  <a:lnTo>
                    <a:pt x="2" y="465"/>
                  </a:lnTo>
                  <a:lnTo>
                    <a:pt x="0" y="460"/>
                  </a:lnTo>
                  <a:lnTo>
                    <a:pt x="0" y="455"/>
                  </a:lnTo>
                  <a:lnTo>
                    <a:pt x="0" y="427"/>
                  </a:lnTo>
                  <a:lnTo>
                    <a:pt x="0" y="371"/>
                  </a:lnTo>
                  <a:lnTo>
                    <a:pt x="0" y="298"/>
                  </a:lnTo>
                  <a:lnTo>
                    <a:pt x="0" y="216"/>
                  </a:lnTo>
                  <a:lnTo>
                    <a:pt x="0" y="137"/>
                  </a:lnTo>
                  <a:lnTo>
                    <a:pt x="0" y="6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197" y="0"/>
                  </a:lnTo>
                  <a:lnTo>
                    <a:pt x="1197" y="15"/>
                  </a:lnTo>
                  <a:lnTo>
                    <a:pt x="1197" y="56"/>
                  </a:lnTo>
                  <a:lnTo>
                    <a:pt x="1197" y="113"/>
                  </a:lnTo>
                  <a:lnTo>
                    <a:pt x="1197" y="179"/>
                  </a:lnTo>
                  <a:lnTo>
                    <a:pt x="1197" y="247"/>
                  </a:lnTo>
                  <a:lnTo>
                    <a:pt x="1197" y="308"/>
                  </a:lnTo>
                  <a:lnTo>
                    <a:pt x="1197" y="355"/>
                  </a:lnTo>
                  <a:lnTo>
                    <a:pt x="1197" y="379"/>
                  </a:lnTo>
                  <a:lnTo>
                    <a:pt x="1197" y="384"/>
                  </a:lnTo>
                  <a:lnTo>
                    <a:pt x="1195" y="389"/>
                  </a:lnTo>
                  <a:lnTo>
                    <a:pt x="1192" y="393"/>
                  </a:lnTo>
                  <a:lnTo>
                    <a:pt x="1189" y="396"/>
                  </a:lnTo>
                  <a:lnTo>
                    <a:pt x="1185" y="398"/>
                  </a:lnTo>
                  <a:lnTo>
                    <a:pt x="1181" y="401"/>
                  </a:lnTo>
                  <a:lnTo>
                    <a:pt x="1176" y="402"/>
                  </a:lnTo>
                  <a:lnTo>
                    <a:pt x="1171" y="402"/>
                  </a:lnTo>
                  <a:lnTo>
                    <a:pt x="1166" y="402"/>
                  </a:lnTo>
                  <a:lnTo>
                    <a:pt x="1161" y="401"/>
                  </a:lnTo>
                  <a:lnTo>
                    <a:pt x="1156" y="398"/>
                  </a:lnTo>
                  <a:lnTo>
                    <a:pt x="1152" y="396"/>
                  </a:lnTo>
                  <a:lnTo>
                    <a:pt x="1148" y="393"/>
                  </a:lnTo>
                  <a:lnTo>
                    <a:pt x="1145" y="389"/>
                  </a:lnTo>
                  <a:lnTo>
                    <a:pt x="1142" y="384"/>
                  </a:lnTo>
                  <a:lnTo>
                    <a:pt x="1141" y="379"/>
                  </a:lnTo>
                  <a:close/>
                  <a:moveTo>
                    <a:pt x="1681" y="713"/>
                  </a:moveTo>
                  <a:lnTo>
                    <a:pt x="1669" y="712"/>
                  </a:lnTo>
                  <a:lnTo>
                    <a:pt x="1659" y="710"/>
                  </a:lnTo>
                  <a:lnTo>
                    <a:pt x="1649" y="707"/>
                  </a:lnTo>
                  <a:lnTo>
                    <a:pt x="1639" y="704"/>
                  </a:lnTo>
                  <a:lnTo>
                    <a:pt x="1630" y="699"/>
                  </a:lnTo>
                  <a:lnTo>
                    <a:pt x="1623" y="694"/>
                  </a:lnTo>
                  <a:lnTo>
                    <a:pt x="1616" y="688"/>
                  </a:lnTo>
                  <a:lnTo>
                    <a:pt x="1610" y="681"/>
                  </a:lnTo>
                  <a:lnTo>
                    <a:pt x="1604" y="673"/>
                  </a:lnTo>
                  <a:lnTo>
                    <a:pt x="1600" y="665"/>
                  </a:lnTo>
                  <a:lnTo>
                    <a:pt x="1596" y="656"/>
                  </a:lnTo>
                  <a:lnTo>
                    <a:pt x="1592" y="646"/>
                  </a:lnTo>
                  <a:lnTo>
                    <a:pt x="1590" y="636"/>
                  </a:lnTo>
                  <a:lnTo>
                    <a:pt x="1588" y="625"/>
                  </a:lnTo>
                  <a:lnTo>
                    <a:pt x="1587" y="613"/>
                  </a:lnTo>
                  <a:lnTo>
                    <a:pt x="1586" y="601"/>
                  </a:lnTo>
                  <a:lnTo>
                    <a:pt x="1587" y="593"/>
                  </a:lnTo>
                  <a:lnTo>
                    <a:pt x="1587" y="586"/>
                  </a:lnTo>
                  <a:lnTo>
                    <a:pt x="1589" y="579"/>
                  </a:lnTo>
                  <a:lnTo>
                    <a:pt x="1590" y="572"/>
                  </a:lnTo>
                  <a:lnTo>
                    <a:pt x="1595" y="560"/>
                  </a:lnTo>
                  <a:lnTo>
                    <a:pt x="1601" y="550"/>
                  </a:lnTo>
                  <a:lnTo>
                    <a:pt x="1608" y="541"/>
                  </a:lnTo>
                  <a:lnTo>
                    <a:pt x="1615" y="533"/>
                  </a:lnTo>
                  <a:lnTo>
                    <a:pt x="1624" y="526"/>
                  </a:lnTo>
                  <a:lnTo>
                    <a:pt x="1632" y="521"/>
                  </a:lnTo>
                  <a:lnTo>
                    <a:pt x="1650" y="510"/>
                  </a:lnTo>
                  <a:lnTo>
                    <a:pt x="1665" y="501"/>
                  </a:lnTo>
                  <a:lnTo>
                    <a:pt x="1670" y="497"/>
                  </a:lnTo>
                  <a:lnTo>
                    <a:pt x="1675" y="492"/>
                  </a:lnTo>
                  <a:lnTo>
                    <a:pt x="1678" y="487"/>
                  </a:lnTo>
                  <a:lnTo>
                    <a:pt x="1679" y="481"/>
                  </a:lnTo>
                  <a:lnTo>
                    <a:pt x="1679" y="477"/>
                  </a:lnTo>
                  <a:lnTo>
                    <a:pt x="1678" y="474"/>
                  </a:lnTo>
                  <a:lnTo>
                    <a:pt x="1676" y="471"/>
                  </a:lnTo>
                  <a:lnTo>
                    <a:pt x="1675" y="469"/>
                  </a:lnTo>
                  <a:lnTo>
                    <a:pt x="1670" y="465"/>
                  </a:lnTo>
                  <a:lnTo>
                    <a:pt x="1663" y="463"/>
                  </a:lnTo>
                  <a:lnTo>
                    <a:pt x="1655" y="461"/>
                  </a:lnTo>
                  <a:lnTo>
                    <a:pt x="1646" y="461"/>
                  </a:lnTo>
                  <a:lnTo>
                    <a:pt x="1635" y="461"/>
                  </a:lnTo>
                  <a:lnTo>
                    <a:pt x="1625" y="461"/>
                  </a:lnTo>
                  <a:lnTo>
                    <a:pt x="1613" y="462"/>
                  </a:lnTo>
                  <a:lnTo>
                    <a:pt x="1601" y="464"/>
                  </a:lnTo>
                  <a:lnTo>
                    <a:pt x="1589" y="467"/>
                  </a:lnTo>
                  <a:lnTo>
                    <a:pt x="1579" y="472"/>
                  </a:lnTo>
                  <a:lnTo>
                    <a:pt x="1568" y="478"/>
                  </a:lnTo>
                  <a:lnTo>
                    <a:pt x="1559" y="486"/>
                  </a:lnTo>
                  <a:lnTo>
                    <a:pt x="1549" y="494"/>
                  </a:lnTo>
                  <a:lnTo>
                    <a:pt x="1541" y="503"/>
                  </a:lnTo>
                  <a:lnTo>
                    <a:pt x="1532" y="514"/>
                  </a:lnTo>
                  <a:lnTo>
                    <a:pt x="1524" y="525"/>
                  </a:lnTo>
                  <a:lnTo>
                    <a:pt x="1517" y="538"/>
                  </a:lnTo>
                  <a:lnTo>
                    <a:pt x="1510" y="551"/>
                  </a:lnTo>
                  <a:lnTo>
                    <a:pt x="1503" y="565"/>
                  </a:lnTo>
                  <a:lnTo>
                    <a:pt x="1497" y="581"/>
                  </a:lnTo>
                  <a:lnTo>
                    <a:pt x="1491" y="596"/>
                  </a:lnTo>
                  <a:lnTo>
                    <a:pt x="1485" y="612"/>
                  </a:lnTo>
                  <a:lnTo>
                    <a:pt x="1476" y="646"/>
                  </a:lnTo>
                  <a:lnTo>
                    <a:pt x="1467" y="681"/>
                  </a:lnTo>
                  <a:lnTo>
                    <a:pt x="1460" y="717"/>
                  </a:lnTo>
                  <a:lnTo>
                    <a:pt x="1455" y="756"/>
                  </a:lnTo>
                  <a:lnTo>
                    <a:pt x="1450" y="793"/>
                  </a:lnTo>
                  <a:lnTo>
                    <a:pt x="1447" y="830"/>
                  </a:lnTo>
                  <a:lnTo>
                    <a:pt x="1445" y="867"/>
                  </a:lnTo>
                  <a:lnTo>
                    <a:pt x="1444" y="902"/>
                  </a:lnTo>
                  <a:lnTo>
                    <a:pt x="1436" y="1234"/>
                  </a:lnTo>
                  <a:lnTo>
                    <a:pt x="1436" y="1239"/>
                  </a:lnTo>
                  <a:lnTo>
                    <a:pt x="1437" y="1243"/>
                  </a:lnTo>
                  <a:lnTo>
                    <a:pt x="1438" y="1247"/>
                  </a:lnTo>
                  <a:lnTo>
                    <a:pt x="1440" y="1251"/>
                  </a:lnTo>
                  <a:lnTo>
                    <a:pt x="1444" y="1259"/>
                  </a:lnTo>
                  <a:lnTo>
                    <a:pt x="1450" y="1265"/>
                  </a:lnTo>
                  <a:lnTo>
                    <a:pt x="1457" y="1271"/>
                  </a:lnTo>
                  <a:lnTo>
                    <a:pt x="1466" y="1276"/>
                  </a:lnTo>
                  <a:lnTo>
                    <a:pt x="1475" y="1280"/>
                  </a:lnTo>
                  <a:lnTo>
                    <a:pt x="1485" y="1283"/>
                  </a:lnTo>
                  <a:lnTo>
                    <a:pt x="1507" y="1287"/>
                  </a:lnTo>
                  <a:lnTo>
                    <a:pt x="1529" y="1290"/>
                  </a:lnTo>
                  <a:lnTo>
                    <a:pt x="1549" y="1291"/>
                  </a:lnTo>
                  <a:lnTo>
                    <a:pt x="1566" y="1291"/>
                  </a:lnTo>
                  <a:lnTo>
                    <a:pt x="1570" y="1292"/>
                  </a:lnTo>
                  <a:lnTo>
                    <a:pt x="1573" y="1293"/>
                  </a:lnTo>
                  <a:lnTo>
                    <a:pt x="1575" y="1296"/>
                  </a:lnTo>
                  <a:lnTo>
                    <a:pt x="1578" y="1299"/>
                  </a:lnTo>
                  <a:lnTo>
                    <a:pt x="1579" y="1302"/>
                  </a:lnTo>
                  <a:lnTo>
                    <a:pt x="1581" y="1307"/>
                  </a:lnTo>
                  <a:lnTo>
                    <a:pt x="1582" y="1311"/>
                  </a:lnTo>
                  <a:lnTo>
                    <a:pt x="1583" y="1315"/>
                  </a:lnTo>
                  <a:lnTo>
                    <a:pt x="1583" y="1320"/>
                  </a:lnTo>
                  <a:lnTo>
                    <a:pt x="1582" y="1324"/>
                  </a:lnTo>
                  <a:lnTo>
                    <a:pt x="1581" y="1328"/>
                  </a:lnTo>
                  <a:lnTo>
                    <a:pt x="1580" y="1332"/>
                  </a:lnTo>
                  <a:lnTo>
                    <a:pt x="1577" y="1335"/>
                  </a:lnTo>
                  <a:lnTo>
                    <a:pt x="1574" y="1337"/>
                  </a:lnTo>
                  <a:lnTo>
                    <a:pt x="1571" y="1339"/>
                  </a:lnTo>
                  <a:lnTo>
                    <a:pt x="1566" y="1339"/>
                  </a:lnTo>
                  <a:lnTo>
                    <a:pt x="1091" y="1339"/>
                  </a:lnTo>
                  <a:lnTo>
                    <a:pt x="1086" y="1339"/>
                  </a:lnTo>
                  <a:lnTo>
                    <a:pt x="1083" y="1337"/>
                  </a:lnTo>
                  <a:lnTo>
                    <a:pt x="1080" y="1335"/>
                  </a:lnTo>
                  <a:lnTo>
                    <a:pt x="1077" y="1332"/>
                  </a:lnTo>
                  <a:lnTo>
                    <a:pt x="1076" y="1328"/>
                  </a:lnTo>
                  <a:lnTo>
                    <a:pt x="1075" y="1324"/>
                  </a:lnTo>
                  <a:lnTo>
                    <a:pt x="1074" y="1320"/>
                  </a:lnTo>
                  <a:lnTo>
                    <a:pt x="1074" y="1315"/>
                  </a:lnTo>
                  <a:lnTo>
                    <a:pt x="1075" y="1311"/>
                  </a:lnTo>
                  <a:lnTo>
                    <a:pt x="1076" y="1307"/>
                  </a:lnTo>
                  <a:lnTo>
                    <a:pt x="1077" y="1302"/>
                  </a:lnTo>
                  <a:lnTo>
                    <a:pt x="1079" y="1299"/>
                  </a:lnTo>
                  <a:lnTo>
                    <a:pt x="1081" y="1296"/>
                  </a:lnTo>
                  <a:lnTo>
                    <a:pt x="1084" y="1293"/>
                  </a:lnTo>
                  <a:lnTo>
                    <a:pt x="1087" y="1292"/>
                  </a:lnTo>
                  <a:lnTo>
                    <a:pt x="1091" y="1291"/>
                  </a:lnTo>
                  <a:lnTo>
                    <a:pt x="1108" y="1291"/>
                  </a:lnTo>
                  <a:lnTo>
                    <a:pt x="1127" y="1289"/>
                  </a:lnTo>
                  <a:lnTo>
                    <a:pt x="1137" y="1288"/>
                  </a:lnTo>
                  <a:lnTo>
                    <a:pt x="1148" y="1286"/>
                  </a:lnTo>
                  <a:lnTo>
                    <a:pt x="1158" y="1284"/>
                  </a:lnTo>
                  <a:lnTo>
                    <a:pt x="1167" y="1281"/>
                  </a:lnTo>
                  <a:lnTo>
                    <a:pt x="1177" y="1278"/>
                  </a:lnTo>
                  <a:lnTo>
                    <a:pt x="1185" y="1273"/>
                  </a:lnTo>
                  <a:lnTo>
                    <a:pt x="1193" y="1268"/>
                  </a:lnTo>
                  <a:lnTo>
                    <a:pt x="1200" y="1262"/>
                  </a:lnTo>
                  <a:lnTo>
                    <a:pt x="1206" y="1255"/>
                  </a:lnTo>
                  <a:lnTo>
                    <a:pt x="1210" y="1248"/>
                  </a:lnTo>
                  <a:lnTo>
                    <a:pt x="1213" y="1239"/>
                  </a:lnTo>
                  <a:lnTo>
                    <a:pt x="1214" y="1230"/>
                  </a:lnTo>
                  <a:lnTo>
                    <a:pt x="1214" y="554"/>
                  </a:lnTo>
                  <a:lnTo>
                    <a:pt x="1213" y="545"/>
                  </a:lnTo>
                  <a:lnTo>
                    <a:pt x="1211" y="536"/>
                  </a:lnTo>
                  <a:lnTo>
                    <a:pt x="1208" y="529"/>
                  </a:lnTo>
                  <a:lnTo>
                    <a:pt x="1203" y="522"/>
                  </a:lnTo>
                  <a:lnTo>
                    <a:pt x="1198" y="517"/>
                  </a:lnTo>
                  <a:lnTo>
                    <a:pt x="1192" y="512"/>
                  </a:lnTo>
                  <a:lnTo>
                    <a:pt x="1185" y="508"/>
                  </a:lnTo>
                  <a:lnTo>
                    <a:pt x="1178" y="504"/>
                  </a:lnTo>
                  <a:lnTo>
                    <a:pt x="1170" y="501"/>
                  </a:lnTo>
                  <a:lnTo>
                    <a:pt x="1161" y="499"/>
                  </a:lnTo>
                  <a:lnTo>
                    <a:pt x="1153" y="497"/>
                  </a:lnTo>
                  <a:lnTo>
                    <a:pt x="1144" y="496"/>
                  </a:lnTo>
                  <a:lnTo>
                    <a:pt x="1127" y="494"/>
                  </a:lnTo>
                  <a:lnTo>
                    <a:pt x="1111" y="494"/>
                  </a:lnTo>
                  <a:lnTo>
                    <a:pt x="1108" y="493"/>
                  </a:lnTo>
                  <a:lnTo>
                    <a:pt x="1105" y="492"/>
                  </a:lnTo>
                  <a:lnTo>
                    <a:pt x="1102" y="489"/>
                  </a:lnTo>
                  <a:lnTo>
                    <a:pt x="1100" y="486"/>
                  </a:lnTo>
                  <a:lnTo>
                    <a:pt x="1098" y="483"/>
                  </a:lnTo>
                  <a:lnTo>
                    <a:pt x="1096" y="479"/>
                  </a:lnTo>
                  <a:lnTo>
                    <a:pt x="1095" y="474"/>
                  </a:lnTo>
                  <a:lnTo>
                    <a:pt x="1095" y="470"/>
                  </a:lnTo>
                  <a:lnTo>
                    <a:pt x="1095" y="466"/>
                  </a:lnTo>
                  <a:lnTo>
                    <a:pt x="1095" y="461"/>
                  </a:lnTo>
                  <a:lnTo>
                    <a:pt x="1096" y="457"/>
                  </a:lnTo>
                  <a:lnTo>
                    <a:pt x="1098" y="454"/>
                  </a:lnTo>
                  <a:lnTo>
                    <a:pt x="1100" y="451"/>
                  </a:lnTo>
                  <a:lnTo>
                    <a:pt x="1103" y="448"/>
                  </a:lnTo>
                  <a:lnTo>
                    <a:pt x="1107" y="447"/>
                  </a:lnTo>
                  <a:lnTo>
                    <a:pt x="1111" y="446"/>
                  </a:lnTo>
                  <a:lnTo>
                    <a:pt x="1433" y="446"/>
                  </a:lnTo>
                  <a:lnTo>
                    <a:pt x="1433" y="606"/>
                  </a:lnTo>
                  <a:lnTo>
                    <a:pt x="1439" y="586"/>
                  </a:lnTo>
                  <a:lnTo>
                    <a:pt x="1446" y="565"/>
                  </a:lnTo>
                  <a:lnTo>
                    <a:pt x="1453" y="546"/>
                  </a:lnTo>
                  <a:lnTo>
                    <a:pt x="1461" y="528"/>
                  </a:lnTo>
                  <a:lnTo>
                    <a:pt x="1469" y="511"/>
                  </a:lnTo>
                  <a:lnTo>
                    <a:pt x="1479" y="495"/>
                  </a:lnTo>
                  <a:lnTo>
                    <a:pt x="1489" y="480"/>
                  </a:lnTo>
                  <a:lnTo>
                    <a:pt x="1500" y="467"/>
                  </a:lnTo>
                  <a:lnTo>
                    <a:pt x="1512" y="454"/>
                  </a:lnTo>
                  <a:lnTo>
                    <a:pt x="1526" y="443"/>
                  </a:lnTo>
                  <a:lnTo>
                    <a:pt x="1540" y="434"/>
                  </a:lnTo>
                  <a:lnTo>
                    <a:pt x="1556" y="426"/>
                  </a:lnTo>
                  <a:lnTo>
                    <a:pt x="1565" y="423"/>
                  </a:lnTo>
                  <a:lnTo>
                    <a:pt x="1573" y="420"/>
                  </a:lnTo>
                  <a:lnTo>
                    <a:pt x="1582" y="417"/>
                  </a:lnTo>
                  <a:lnTo>
                    <a:pt x="1592" y="415"/>
                  </a:lnTo>
                  <a:lnTo>
                    <a:pt x="1612" y="412"/>
                  </a:lnTo>
                  <a:lnTo>
                    <a:pt x="1634" y="411"/>
                  </a:lnTo>
                  <a:lnTo>
                    <a:pt x="1658" y="412"/>
                  </a:lnTo>
                  <a:lnTo>
                    <a:pt x="1678" y="415"/>
                  </a:lnTo>
                  <a:lnTo>
                    <a:pt x="1697" y="419"/>
                  </a:lnTo>
                  <a:lnTo>
                    <a:pt x="1715" y="425"/>
                  </a:lnTo>
                  <a:lnTo>
                    <a:pt x="1730" y="433"/>
                  </a:lnTo>
                  <a:lnTo>
                    <a:pt x="1744" y="441"/>
                  </a:lnTo>
                  <a:lnTo>
                    <a:pt x="1756" y="451"/>
                  </a:lnTo>
                  <a:lnTo>
                    <a:pt x="1767" y="462"/>
                  </a:lnTo>
                  <a:lnTo>
                    <a:pt x="1776" y="475"/>
                  </a:lnTo>
                  <a:lnTo>
                    <a:pt x="1783" y="488"/>
                  </a:lnTo>
                  <a:lnTo>
                    <a:pt x="1790" y="502"/>
                  </a:lnTo>
                  <a:lnTo>
                    <a:pt x="1795" y="517"/>
                  </a:lnTo>
                  <a:lnTo>
                    <a:pt x="1799" y="533"/>
                  </a:lnTo>
                  <a:lnTo>
                    <a:pt x="1801" y="549"/>
                  </a:lnTo>
                  <a:lnTo>
                    <a:pt x="1803" y="566"/>
                  </a:lnTo>
                  <a:lnTo>
                    <a:pt x="1803" y="584"/>
                  </a:lnTo>
                  <a:lnTo>
                    <a:pt x="1803" y="601"/>
                  </a:lnTo>
                  <a:lnTo>
                    <a:pt x="1801" y="617"/>
                  </a:lnTo>
                  <a:lnTo>
                    <a:pt x="1798" y="631"/>
                  </a:lnTo>
                  <a:lnTo>
                    <a:pt x="1794" y="644"/>
                  </a:lnTo>
                  <a:lnTo>
                    <a:pt x="1789" y="656"/>
                  </a:lnTo>
                  <a:lnTo>
                    <a:pt x="1782" y="667"/>
                  </a:lnTo>
                  <a:lnTo>
                    <a:pt x="1775" y="676"/>
                  </a:lnTo>
                  <a:lnTo>
                    <a:pt x="1767" y="684"/>
                  </a:lnTo>
                  <a:lnTo>
                    <a:pt x="1759" y="691"/>
                  </a:lnTo>
                  <a:lnTo>
                    <a:pt x="1749" y="698"/>
                  </a:lnTo>
                  <a:lnTo>
                    <a:pt x="1739" y="703"/>
                  </a:lnTo>
                  <a:lnTo>
                    <a:pt x="1728" y="707"/>
                  </a:lnTo>
                  <a:lnTo>
                    <a:pt x="1717" y="710"/>
                  </a:lnTo>
                  <a:lnTo>
                    <a:pt x="1705" y="712"/>
                  </a:lnTo>
                  <a:lnTo>
                    <a:pt x="1693" y="713"/>
                  </a:lnTo>
                  <a:lnTo>
                    <a:pt x="1681" y="713"/>
                  </a:lnTo>
                  <a:close/>
                </a:path>
              </a:pathLst>
            </a:custGeom>
            <a:solidFill>
              <a:srgbClr val="006A5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956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81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9550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411538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1138" y="1371600"/>
            <a:ext cx="3411537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57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6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5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849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5074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goldmaze_ppt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" b="83684"/>
          <a:stretch>
            <a:fillRect/>
          </a:stretch>
        </p:blipFill>
        <p:spPr bwMode="auto">
          <a:xfrm>
            <a:off x="0" y="0"/>
            <a:ext cx="914400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Line 10"/>
          <p:cNvSpPr>
            <a:spLocks noChangeShapeType="1"/>
          </p:cNvSpPr>
          <p:nvPr userDrawn="1"/>
        </p:nvSpPr>
        <p:spPr bwMode="auto">
          <a:xfrm>
            <a:off x="0" y="1119188"/>
            <a:ext cx="9144000" cy="0"/>
          </a:xfrm>
          <a:prstGeom prst="line">
            <a:avLst/>
          </a:prstGeom>
          <a:noFill/>
          <a:ln w="12700">
            <a:solidFill>
              <a:srgbClr val="20397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pitchFamily="84" charset="-128"/>
            </a:endParaRP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1375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69754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30" name="Picture 14" descr="IMG_VER_color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638800"/>
            <a:ext cx="123507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8" name="Rectangle 16"/>
          <p:cNvSpPr>
            <a:spLocks noChangeArrowheads="1"/>
          </p:cNvSpPr>
          <p:nvPr userDrawn="1"/>
        </p:nvSpPr>
        <p:spPr bwMode="auto">
          <a:xfrm>
            <a:off x="7567613" y="6783388"/>
            <a:ext cx="1187450" cy="74612"/>
          </a:xfrm>
          <a:prstGeom prst="rect">
            <a:avLst/>
          </a:prstGeom>
          <a:solidFill>
            <a:srgbClr val="20397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pitchFamily="84" charset="-128"/>
            </a:endParaRPr>
          </a:p>
        </p:txBody>
      </p:sp>
      <p:sp>
        <p:nvSpPr>
          <p:cNvPr id="3089" name="Rectangle 17"/>
          <p:cNvSpPr>
            <a:spLocks noChangeArrowheads="1"/>
          </p:cNvSpPr>
          <p:nvPr userDrawn="1"/>
        </p:nvSpPr>
        <p:spPr bwMode="auto">
          <a:xfrm>
            <a:off x="7567613" y="1123950"/>
            <a:ext cx="1187450" cy="74613"/>
          </a:xfrm>
          <a:prstGeom prst="rect">
            <a:avLst/>
          </a:prstGeom>
          <a:solidFill>
            <a:srgbClr val="20397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pitchFamily="8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Optima" pitchFamily="84" charset="0"/>
          <a:ea typeface="ＭＳ Ｐゴシック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Optima" pitchFamily="84" charset="0"/>
          <a:ea typeface="ＭＳ Ｐゴシック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Optima" pitchFamily="84" charset="0"/>
          <a:ea typeface="ＭＳ Ｐゴシック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Optima" pitchFamily="84" charset="0"/>
          <a:ea typeface="ＭＳ Ｐゴシック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Optima" pitchFamily="84" charset="0"/>
          <a:ea typeface="ＭＳ Ｐゴシック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Optima" pitchFamily="84" charset="0"/>
          <a:ea typeface="ＭＳ Ｐゴシック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Optima" pitchFamily="84" charset="0"/>
          <a:ea typeface="ＭＳ Ｐゴシック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Optima" pitchFamily="84" charset="0"/>
          <a:ea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8A000"/>
        </a:buClr>
        <a:buSzPct val="80000"/>
        <a:buFont typeface="Times" pitchFamily="84" charset="0"/>
        <a:buChar char="•"/>
        <a:defRPr sz="2800">
          <a:solidFill>
            <a:srgbClr val="20397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7CBE6"/>
        </a:buClr>
        <a:buChar char="–"/>
        <a:defRPr sz="2600">
          <a:solidFill>
            <a:srgbClr val="57CBE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Times" pitchFamily="84" charset="0"/>
        <a:buChar char="•"/>
        <a:defRPr sz="2400">
          <a:solidFill>
            <a:schemeClr val="bg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microsoft.com/office/2007/relationships/hdphoto" Target="../media/hdphoto1.wdp"/><Relationship Id="rId7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jpg"/><Relationship Id="rId9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 bwMode="auto">
          <a:xfrm>
            <a:off x="457732" y="1652437"/>
            <a:ext cx="6906705" cy="193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Optima" pitchFamily="84" charset="0"/>
                <a:ea typeface="ＭＳ Ｐゴシック" pitchFamily="8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Optima" pitchFamily="84" charset="0"/>
                <a:ea typeface="ＭＳ Ｐゴシック" pitchFamily="8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Optima" pitchFamily="84" charset="0"/>
                <a:ea typeface="ＭＳ Ｐゴシック" pitchFamily="8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Optima" pitchFamily="84" charset="0"/>
                <a:ea typeface="ＭＳ Ｐゴシック" pitchFamily="8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Optima" pitchFamily="84" charset="0"/>
                <a:ea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Optima" pitchFamily="84" charset="0"/>
                <a:ea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Optima" pitchFamily="84" charset="0"/>
                <a:ea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Optima" pitchFamily="84" charset="0"/>
                <a:ea typeface="ＭＳ Ｐゴシック" pitchFamily="84" charset="-128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203971"/>
                </a:solidFill>
                <a:latin typeface="+mn-lt"/>
                <a:ea typeface="+mn-ea"/>
                <a:cs typeface="+mn-cs"/>
              </a:rPr>
              <a:t>2018 OUTLOOK:</a:t>
            </a:r>
            <a:r>
              <a:rPr lang="en-US" sz="2400" kern="0" dirty="0" smtClean="0">
                <a:solidFill>
                  <a:srgbClr val="7F4300"/>
                </a:solidFill>
              </a:rPr>
              <a:t/>
            </a:r>
            <a:br>
              <a:rPr lang="en-US" sz="2400" kern="0" dirty="0" smtClean="0">
                <a:solidFill>
                  <a:srgbClr val="7F4300"/>
                </a:solidFill>
              </a:rPr>
            </a:br>
            <a:r>
              <a:rPr lang="en-US" sz="300" kern="0" dirty="0" smtClean="0">
                <a:solidFill>
                  <a:srgbClr val="7F4300"/>
                </a:solidFill>
              </a:rPr>
              <a:t/>
            </a:r>
            <a:br>
              <a:rPr lang="en-US" sz="300" kern="0" dirty="0" smtClean="0">
                <a:solidFill>
                  <a:srgbClr val="7F4300"/>
                </a:solidFill>
              </a:rPr>
            </a:br>
            <a:r>
              <a:rPr lang="en-US" sz="4600" b="1" kern="0" dirty="0" smtClean="0">
                <a:solidFill>
                  <a:srgbClr val="7F4300"/>
                </a:solidFill>
              </a:rPr>
              <a:t>An Object in Motion Stays in Motion</a:t>
            </a:r>
            <a:endParaRPr lang="en-US" sz="4600" b="1" kern="0" dirty="0">
              <a:solidFill>
                <a:srgbClr val="7F430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732" y="4002367"/>
            <a:ext cx="3121211" cy="100584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Dan Phillips, CFA</a:t>
            </a:r>
            <a:endParaRPr lang="en-US" sz="1800" b="1" dirty="0"/>
          </a:p>
          <a:p>
            <a:pPr marL="0" indent="0">
              <a:buNone/>
            </a:pPr>
            <a:r>
              <a:rPr lang="en-US" sz="1400" dirty="0" smtClean="0"/>
              <a:t>Northern Trust Asset Management</a:t>
            </a:r>
          </a:p>
          <a:p>
            <a:pPr marL="0" indent="0">
              <a:buNone/>
            </a:pPr>
            <a:r>
              <a:rPr lang="en-US" sz="1400" dirty="0" smtClean="0"/>
              <a:t>Director, Asset Allocation Strategy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9644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dirty="0" smtClean="0"/>
              <a:t>Key Takeaways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450" y="6486248"/>
            <a:ext cx="7807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555759"/>
                </a:solidFill>
              </a:rPr>
              <a:t>Source: xxx</a:t>
            </a:r>
            <a:endParaRPr lang="en-US" sz="1000" dirty="0">
              <a:solidFill>
                <a:srgbClr val="555759"/>
              </a:solidFill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EC5D57AC-8992-4650-8DA9-9D1859223801}"/>
              </a:ext>
            </a:extLst>
          </p:cNvPr>
          <p:cNvSpPr txBox="1">
            <a:spLocks/>
          </p:cNvSpPr>
          <p:nvPr/>
        </p:nvSpPr>
        <p:spPr>
          <a:xfrm>
            <a:off x="459580" y="3285083"/>
            <a:ext cx="8278022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Tx/>
              <a:buNone/>
              <a:defRPr sz="1500" i="1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i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1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Tx/>
              <a:buNone/>
              <a:defRPr sz="1100" i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7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</a:pPr>
            <a:r>
              <a:rPr lang="en-US" sz="1800" i="0" dirty="0">
                <a:solidFill>
                  <a:srgbClr val="646469"/>
                </a:solidFill>
              </a:rPr>
              <a:t>Absolute valuations elevated but </a:t>
            </a:r>
            <a:r>
              <a:rPr lang="en-US" sz="1800" b="1" i="0" dirty="0">
                <a:solidFill>
                  <a:srgbClr val="003E7E"/>
                </a:solidFill>
              </a:rPr>
              <a:t>RELATIVE VALUATIONS </a:t>
            </a:r>
            <a:r>
              <a:rPr lang="en-US" sz="1800" b="1" i="0" dirty="0" smtClean="0">
                <a:solidFill>
                  <a:srgbClr val="003E7E"/>
                </a:solidFill>
              </a:rPr>
              <a:t>REASONABLE</a:t>
            </a:r>
            <a:endParaRPr lang="en-US" sz="1800" i="0" dirty="0">
              <a:solidFill>
                <a:srgbClr val="646469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D958FC8-E089-45C2-B7BF-F73F571F25D3}"/>
              </a:ext>
            </a:extLst>
          </p:cNvPr>
          <p:cNvSpPr txBox="1">
            <a:spLocks/>
          </p:cNvSpPr>
          <p:nvPr/>
        </p:nvSpPr>
        <p:spPr>
          <a:xfrm>
            <a:off x="459580" y="4179455"/>
            <a:ext cx="8265320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Tx/>
              <a:buNone/>
              <a:defRPr sz="1500" i="1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i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1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Tx/>
              <a:buNone/>
              <a:defRPr sz="1100" i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7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</a:pPr>
            <a:r>
              <a:rPr lang="en-US" sz="1800" b="1" i="0" dirty="0">
                <a:solidFill>
                  <a:srgbClr val="003E7E"/>
                </a:solidFill>
              </a:rPr>
              <a:t>WATCH RISK CASES </a:t>
            </a:r>
            <a:r>
              <a:rPr lang="en-US" sz="1800" i="0" dirty="0">
                <a:solidFill>
                  <a:srgbClr val="646469"/>
                </a:solidFill>
              </a:rPr>
              <a:t>of Monetary Misstep and China Slowdown.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xmlns="" id="{5D5FA9E0-CBC0-4E0A-95E9-752ABEA83234}"/>
              </a:ext>
            </a:extLst>
          </p:cNvPr>
          <p:cNvSpPr txBox="1">
            <a:spLocks/>
          </p:cNvSpPr>
          <p:nvPr/>
        </p:nvSpPr>
        <p:spPr>
          <a:xfrm>
            <a:off x="459580" y="2390711"/>
            <a:ext cx="8265320" cy="276999"/>
          </a:xfrm>
          <a:prstGeom prst="rect">
            <a:avLst/>
          </a:prstGeom>
        </p:spPr>
        <p:txBody>
          <a:bodyPr vert="horz" wrap="square" lIns="0" tIns="0" rIns="45720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Tx/>
              <a:buNone/>
              <a:defRPr sz="1500" i="1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i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1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Tx/>
              <a:buNone/>
              <a:defRPr sz="1100" i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7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</a:pPr>
            <a:r>
              <a:rPr lang="en-US" sz="1800" b="1" i="0" dirty="0">
                <a:solidFill>
                  <a:srgbClr val="003E7E"/>
                </a:solidFill>
              </a:rPr>
              <a:t>ENTRENCHED GROWTH &amp; STUCKFLATION</a:t>
            </a:r>
            <a:r>
              <a:rPr lang="en-US" sz="1800" i="0" dirty="0">
                <a:solidFill>
                  <a:srgbClr val="646469"/>
                </a:solidFill>
              </a:rPr>
              <a:t>, a powerful </a:t>
            </a:r>
            <a:r>
              <a:rPr lang="en-US" sz="1800" i="0" dirty="0" smtClean="0">
                <a:solidFill>
                  <a:srgbClr val="646469"/>
                </a:solidFill>
              </a:rPr>
              <a:t>combination</a:t>
            </a:r>
            <a:endParaRPr lang="en-US" sz="1800" i="0" dirty="0">
              <a:solidFill>
                <a:srgbClr val="005959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192171D-07BD-4658-9C08-DB9C87F96D13}"/>
              </a:ext>
            </a:extLst>
          </p:cNvPr>
          <p:cNvSpPr/>
          <p:nvPr/>
        </p:nvSpPr>
        <p:spPr>
          <a:xfrm>
            <a:off x="459580" y="5073828"/>
            <a:ext cx="8267700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eaLnBrk="1" fontAlgn="auto" hangingPunct="1">
              <a:spcBef>
                <a:spcPts val="3000"/>
              </a:spcBef>
              <a:spcAft>
                <a:spcPts val="0"/>
              </a:spcAft>
            </a:pPr>
            <a:r>
              <a:rPr lang="en-US" sz="1800" dirty="0">
                <a:solidFill>
                  <a:srgbClr val="646469"/>
                </a:solidFill>
                <a:latin typeface="Arial" panose="020B0604020202020204" pitchFamily="34" charset="0"/>
                <a:ea typeface="+mn-ea"/>
              </a:rPr>
              <a:t>Ensure risk positioning is </a:t>
            </a:r>
            <a:r>
              <a:rPr lang="en-US" sz="1800" b="1" dirty="0">
                <a:solidFill>
                  <a:srgbClr val="003E7E"/>
                </a:solidFill>
                <a:latin typeface="Arial" panose="020B0604020202020204" pitchFamily="34" charset="0"/>
                <a:ea typeface="+mn-ea"/>
              </a:rPr>
              <a:t>ALIGNED WITH RISK </a:t>
            </a:r>
            <a:r>
              <a:rPr lang="en-US" sz="1800" b="1" dirty="0" smtClean="0">
                <a:solidFill>
                  <a:srgbClr val="003E7E"/>
                </a:solidFill>
                <a:latin typeface="Arial" panose="020B0604020202020204" pitchFamily="34" charset="0"/>
                <a:ea typeface="+mn-ea"/>
              </a:rPr>
              <a:t>TOLERANCE</a:t>
            </a:r>
            <a:endParaRPr lang="en-US" sz="1800" dirty="0">
              <a:solidFill>
                <a:srgbClr val="646469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xmlns="" id="{77106279-4020-40BD-89D2-E723DA643CE6}"/>
              </a:ext>
            </a:extLst>
          </p:cNvPr>
          <p:cNvSpPr txBox="1">
            <a:spLocks/>
          </p:cNvSpPr>
          <p:nvPr/>
        </p:nvSpPr>
        <p:spPr>
          <a:xfrm>
            <a:off x="459580" y="1496339"/>
            <a:ext cx="8278022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Tx/>
              <a:buNone/>
              <a:defRPr sz="1500" i="1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i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1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Tx/>
              <a:buNone/>
              <a:defRPr sz="1100" i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  <a:defRPr sz="7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</a:pPr>
            <a:r>
              <a:rPr lang="en-US" sz="1800" b="0" i="0" dirty="0" smtClean="0">
                <a:solidFill>
                  <a:srgbClr val="646469"/>
                </a:solidFill>
              </a:rPr>
              <a:t>Equities have </a:t>
            </a:r>
            <a:r>
              <a:rPr lang="en-US" sz="1800" b="1" i="0" dirty="0" smtClean="0">
                <a:solidFill>
                  <a:srgbClr val="003E7E"/>
                </a:solidFill>
              </a:rPr>
              <a:t>ROOM TO RUN </a:t>
            </a:r>
            <a:r>
              <a:rPr lang="en-US" sz="1800" b="0" i="0" dirty="0">
                <a:solidFill>
                  <a:srgbClr val="646469"/>
                </a:solidFill>
              </a:rPr>
              <a:t>as we head into </a:t>
            </a:r>
            <a:r>
              <a:rPr lang="en-US" sz="1800" b="0" i="0" dirty="0" smtClean="0">
                <a:solidFill>
                  <a:srgbClr val="646469"/>
                </a:solidFill>
              </a:rPr>
              <a:t>2018</a:t>
            </a:r>
            <a:r>
              <a:rPr lang="en-US" sz="1800" i="0" dirty="0" smtClean="0">
                <a:solidFill>
                  <a:srgbClr val="646469"/>
                </a:solidFill>
              </a:rPr>
              <a:t> </a:t>
            </a:r>
            <a:endParaRPr lang="en-US" sz="1800" i="0" dirty="0">
              <a:solidFill>
                <a:srgbClr val="6464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55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dirty="0" smtClean="0"/>
              <a:t>Most of the world’s major economies remain in expansion.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93" y="1386625"/>
            <a:ext cx="7905427" cy="420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1450" y="6486248"/>
            <a:ext cx="7807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555759"/>
                </a:solidFill>
              </a:rPr>
              <a:t>Source: Fidelity.</a:t>
            </a:r>
            <a:endParaRPr lang="en-US" sz="1000" dirty="0">
              <a:solidFill>
                <a:srgbClr val="5557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9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dirty="0" smtClean="0"/>
              <a:t>All S&amp;P 500 monthly returns were positive in 2017.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1450" y="6486248"/>
            <a:ext cx="7807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555759"/>
                </a:solidFill>
              </a:rPr>
              <a:t>Source: </a:t>
            </a:r>
            <a:r>
              <a:rPr lang="en-US" sz="1000" dirty="0" err="1" smtClean="0">
                <a:solidFill>
                  <a:srgbClr val="555759"/>
                </a:solidFill>
              </a:rPr>
              <a:t>Factset</a:t>
            </a:r>
            <a:r>
              <a:rPr lang="en-US" sz="1000" dirty="0" smtClean="0">
                <a:solidFill>
                  <a:srgbClr val="555759"/>
                </a:solidFill>
              </a:rPr>
              <a:t>, Data through 12/31/2017. Price data shown on logarithmic scale. Past performance does not guarantee future results.</a:t>
            </a:r>
            <a:endParaRPr lang="en-US" sz="1000" dirty="0">
              <a:solidFill>
                <a:srgbClr val="555759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511300"/>
            <a:ext cx="8372475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53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dirty="0" smtClean="0"/>
              <a:t>Only 3 days +/- 1% daily market move</a:t>
            </a:r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7743719" y="3255353"/>
            <a:ext cx="640080" cy="640080"/>
          </a:xfrm>
          <a:prstGeom prst="ellipse">
            <a:avLst/>
          </a:prstGeom>
          <a:noFill/>
          <a:ln>
            <a:solidFill>
              <a:srgbClr val="6464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latin typeface="+mj-lt"/>
            </a:endParaRPr>
          </a:p>
        </p:txBody>
      </p:sp>
      <p:cxnSp>
        <p:nvCxnSpPr>
          <p:cNvPr id="5" name="Straight Arrow Connector 4"/>
          <p:cNvCxnSpPr>
            <a:endCxn id="4" idx="3"/>
          </p:cNvCxnSpPr>
          <p:nvPr/>
        </p:nvCxnSpPr>
        <p:spPr>
          <a:xfrm flipV="1">
            <a:off x="7232142" y="3801695"/>
            <a:ext cx="605315" cy="573105"/>
          </a:xfrm>
          <a:prstGeom prst="straightConnector1">
            <a:avLst/>
          </a:prstGeom>
          <a:ln w="25400">
            <a:solidFill>
              <a:srgbClr val="64646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159" y="4374799"/>
            <a:ext cx="2763296" cy="558941"/>
          </a:xfrm>
          <a:prstGeom prst="rect">
            <a:avLst/>
          </a:prstGeom>
          <a:solidFill>
            <a:schemeClr val="bg1"/>
          </a:solidFill>
          <a:ln>
            <a:solidFill>
              <a:srgbClr val="6464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dirty="0" smtClean="0">
                <a:solidFill>
                  <a:srgbClr val="646469"/>
                </a:solidFill>
                <a:latin typeface="+mj-lt"/>
              </a:rPr>
              <a:t>2017 saw one day of &gt;1% gains and two days of &gt;1% losses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92" y="1437567"/>
            <a:ext cx="8228013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1450" y="6486248"/>
            <a:ext cx="7807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555759"/>
                </a:solidFill>
              </a:rPr>
              <a:t>Source: Bloomberg. Past performance does not guarantee future results.</a:t>
            </a:r>
            <a:endParaRPr lang="en-US" sz="1000" dirty="0">
              <a:solidFill>
                <a:srgbClr val="5557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dirty="0" smtClean="0"/>
              <a:t>U.S. and Int’l Equities at an inflection point?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1382565"/>
            <a:ext cx="8226425" cy="457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484" y="1889317"/>
            <a:ext cx="36480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1450" y="6486248"/>
            <a:ext cx="7807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555759"/>
                </a:solidFill>
              </a:rPr>
              <a:t>Source: JP Morgan, Bloomberg. Past performance does not guarantee future results.</a:t>
            </a:r>
            <a:endParaRPr lang="en-US" sz="1000" dirty="0">
              <a:solidFill>
                <a:srgbClr val="5557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dirty="0" smtClean="0"/>
              <a:t>Where do we go from here?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6903"/>
            <a:ext cx="8228013" cy="438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1450" y="6486248"/>
            <a:ext cx="7807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555759"/>
                </a:solidFill>
              </a:rPr>
              <a:t>Source: Bloomberg. Past performance does not guarantee future results.</a:t>
            </a:r>
            <a:endParaRPr lang="en-US" sz="1000" dirty="0">
              <a:solidFill>
                <a:srgbClr val="5557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dirty="0" smtClean="0"/>
              <a:t>Have Equities broken out into a new secular bull market in 2013?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1450" y="6486248"/>
            <a:ext cx="7807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555759"/>
                </a:solidFill>
              </a:rPr>
              <a:t>Source: </a:t>
            </a:r>
            <a:r>
              <a:rPr lang="en-US" sz="1000" dirty="0" err="1" smtClean="0">
                <a:solidFill>
                  <a:srgbClr val="555759"/>
                </a:solidFill>
              </a:rPr>
              <a:t>Factset</a:t>
            </a:r>
            <a:r>
              <a:rPr lang="en-US" sz="1000" dirty="0" smtClean="0">
                <a:solidFill>
                  <a:srgbClr val="555759"/>
                </a:solidFill>
              </a:rPr>
              <a:t>, Data through 12/31/2017. Price data shown on logarithmic scale. Past performance does not guarantee future results.</a:t>
            </a:r>
            <a:endParaRPr lang="en-US" sz="1000" dirty="0">
              <a:solidFill>
                <a:srgbClr val="555759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98613"/>
            <a:ext cx="8229600" cy="366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dirty="0" smtClean="0"/>
              <a:t>Still a tremendous amount of cash on the sidelines losing money to inflation.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4440"/>
            <a:ext cx="8228013" cy="438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1450" y="6486248"/>
            <a:ext cx="7807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555759"/>
                </a:solidFill>
              </a:rPr>
              <a:t>Source: Bloomberg. Past performance does not guarantee future results.</a:t>
            </a:r>
            <a:endParaRPr lang="en-US" sz="1000" dirty="0">
              <a:solidFill>
                <a:srgbClr val="5557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dirty="0" smtClean="0"/>
              <a:t>Still a tremendous amount of cash on the sidelines losing money to inflation.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1236663"/>
            <a:ext cx="8226425" cy="438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1450" y="6486248"/>
            <a:ext cx="7807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555759"/>
                </a:solidFill>
              </a:rPr>
              <a:t>Source: JP Morgan.</a:t>
            </a:r>
            <a:endParaRPr lang="en-US" sz="1000" dirty="0">
              <a:solidFill>
                <a:srgbClr val="5557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38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Trying to time the market can cost more than the correction itself.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“Far </a:t>
            </a:r>
            <a:r>
              <a:rPr lang="en-US" dirty="0"/>
              <a:t>more money has been lost by investors preparing for corrections, or trying to anticipate corrections, than has </a:t>
            </a:r>
            <a:r>
              <a:rPr lang="en-US" dirty="0" smtClean="0"/>
              <a:t>been </a:t>
            </a:r>
            <a:r>
              <a:rPr lang="en-US" dirty="0"/>
              <a:t>lost in corrections themselves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r>
              <a:rPr lang="en-US" dirty="0" smtClean="0"/>
              <a:t>				         -Peter Lynch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37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dirty="0" smtClean="0"/>
              <a:t>Themes to watch in the years ahead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450" y="6486248"/>
            <a:ext cx="7807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555759"/>
                </a:solidFill>
              </a:rPr>
              <a:t>Source: Northern Trust Investment Strategy.</a:t>
            </a:r>
            <a:endParaRPr lang="en-US" sz="1000" dirty="0">
              <a:solidFill>
                <a:srgbClr val="555759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776E1C7-43AE-461F-BE64-B8CD0D305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099" y="1446083"/>
            <a:ext cx="2290534" cy="1920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62652B9-67C3-43D4-85DB-5F017907B8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484" y="3619834"/>
            <a:ext cx="2290534" cy="19202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A6F102E-C155-460F-8164-5F7470F52F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33" y="3619834"/>
            <a:ext cx="2290534" cy="1920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0CD1E41-9E54-4948-A02C-46632B449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099" y="3619834"/>
            <a:ext cx="2290534" cy="19202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5F89DB0-82FD-4617-B007-A862C256E8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484" y="1446083"/>
            <a:ext cx="2290534" cy="19202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B2A1F1D-07EC-4375-991E-9624CEDA2B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33" y="1446083"/>
            <a:ext cx="2290534" cy="19202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C75EA42-2EF3-478D-9391-BF92E33F4BDE}"/>
              </a:ext>
            </a:extLst>
          </p:cNvPr>
          <p:cNvSpPr txBox="1"/>
          <p:nvPr/>
        </p:nvSpPr>
        <p:spPr>
          <a:xfrm>
            <a:off x="5821099" y="4226011"/>
            <a:ext cx="2290534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None/>
            </a:pPr>
            <a:r>
              <a:rPr lang="en-US" sz="2300" b="0" dirty="0">
                <a:solidFill>
                  <a:schemeClr val="bg1"/>
                </a:solidFill>
                <a:latin typeface="+mj-lt"/>
              </a:rPr>
              <a:t>Regulation in</a:t>
            </a:r>
            <a:br>
              <a:rPr lang="en-US" sz="2300" b="0" dirty="0">
                <a:solidFill>
                  <a:schemeClr val="bg1"/>
                </a:solidFill>
                <a:latin typeface="+mj-lt"/>
              </a:rPr>
            </a:br>
            <a:r>
              <a:rPr lang="en-US" sz="2300" b="0" dirty="0">
                <a:solidFill>
                  <a:schemeClr val="bg1"/>
                </a:solidFill>
                <a:latin typeface="+mj-lt"/>
              </a:rPr>
              <a:t>the Limelight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18AA465-AD9F-425B-ADF4-F980E61E978F}"/>
              </a:ext>
            </a:extLst>
          </p:cNvPr>
          <p:cNvSpPr txBox="1"/>
          <p:nvPr/>
        </p:nvSpPr>
        <p:spPr>
          <a:xfrm>
            <a:off x="769533" y="4402982"/>
            <a:ext cx="2290535" cy="3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None/>
            </a:pPr>
            <a:r>
              <a:rPr lang="en-US" sz="2300" b="0" dirty="0">
                <a:solidFill>
                  <a:schemeClr val="bg1"/>
                </a:solidFill>
                <a:latin typeface="+mj-lt"/>
              </a:rPr>
              <a:t>Stuckflation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E7A5A58-A490-4A7A-B047-A3D8740C59B8}"/>
              </a:ext>
            </a:extLst>
          </p:cNvPr>
          <p:cNvSpPr txBox="1"/>
          <p:nvPr/>
        </p:nvSpPr>
        <p:spPr>
          <a:xfrm>
            <a:off x="3285484" y="4226010"/>
            <a:ext cx="2290534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None/>
            </a:pPr>
            <a:r>
              <a:rPr lang="en-US" sz="2300" b="0" dirty="0">
                <a:solidFill>
                  <a:schemeClr val="bg1"/>
                </a:solidFill>
                <a:latin typeface="+mj-lt"/>
              </a:rPr>
              <a:t>Populist </a:t>
            </a:r>
            <a:br>
              <a:rPr lang="en-US" sz="2300" b="0" dirty="0">
                <a:solidFill>
                  <a:schemeClr val="bg1"/>
                </a:solidFill>
                <a:latin typeface="+mj-lt"/>
              </a:rPr>
            </a:br>
            <a:r>
              <a:rPr lang="en-US" sz="2300" b="0" dirty="0">
                <a:solidFill>
                  <a:schemeClr val="bg1"/>
                </a:solidFill>
                <a:latin typeface="+mj-lt"/>
              </a:rPr>
              <a:t>Catharsis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34948BA-7695-444F-9F9A-C42FB10B0A96}"/>
              </a:ext>
            </a:extLst>
          </p:cNvPr>
          <p:cNvSpPr txBox="1"/>
          <p:nvPr/>
        </p:nvSpPr>
        <p:spPr>
          <a:xfrm>
            <a:off x="769533" y="2052260"/>
            <a:ext cx="2290534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None/>
            </a:pPr>
            <a:r>
              <a:rPr lang="en-US" sz="2300" b="0" dirty="0">
                <a:solidFill>
                  <a:schemeClr val="bg1"/>
                </a:solidFill>
                <a:latin typeface="+mj-lt"/>
              </a:rPr>
              <a:t>Entrenched </a:t>
            </a:r>
            <a:br>
              <a:rPr lang="en-US" sz="2300" b="0" dirty="0">
                <a:solidFill>
                  <a:schemeClr val="bg1"/>
                </a:solidFill>
                <a:latin typeface="+mj-lt"/>
              </a:rPr>
            </a:br>
            <a:r>
              <a:rPr lang="en-US" sz="2300" b="0" dirty="0">
                <a:solidFill>
                  <a:schemeClr val="bg1"/>
                </a:solidFill>
                <a:latin typeface="+mj-lt"/>
              </a:rPr>
              <a:t>Growth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F893BCD-D732-476D-847D-0CFDF30B59D8}"/>
              </a:ext>
            </a:extLst>
          </p:cNvPr>
          <p:cNvSpPr txBox="1"/>
          <p:nvPr/>
        </p:nvSpPr>
        <p:spPr>
          <a:xfrm>
            <a:off x="3285484" y="2052260"/>
            <a:ext cx="2290534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None/>
            </a:pPr>
            <a:r>
              <a:rPr lang="en-US" sz="2300" b="0" dirty="0">
                <a:solidFill>
                  <a:schemeClr val="bg1"/>
                </a:solidFill>
                <a:latin typeface="+mj-lt"/>
              </a:rPr>
              <a:t>Waiting for </a:t>
            </a:r>
            <a:br>
              <a:rPr lang="en-US" sz="2300" b="0" dirty="0">
                <a:solidFill>
                  <a:schemeClr val="bg1"/>
                </a:solidFill>
                <a:latin typeface="+mj-lt"/>
              </a:rPr>
            </a:br>
            <a:r>
              <a:rPr lang="en-US" sz="2300" b="0" dirty="0">
                <a:solidFill>
                  <a:schemeClr val="bg1"/>
                </a:solidFill>
                <a:latin typeface="+mj-lt"/>
              </a:rPr>
              <a:t>Monetary Godot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6772154-1606-4706-8775-4250A237057C}"/>
              </a:ext>
            </a:extLst>
          </p:cNvPr>
          <p:cNvSpPr txBox="1"/>
          <p:nvPr/>
        </p:nvSpPr>
        <p:spPr>
          <a:xfrm>
            <a:off x="5821099" y="2052260"/>
            <a:ext cx="2290534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None/>
            </a:pPr>
            <a:r>
              <a:rPr lang="en-US" sz="2300" b="0" dirty="0">
                <a:solidFill>
                  <a:schemeClr val="bg1"/>
                </a:solidFill>
                <a:latin typeface="+mj-lt"/>
              </a:rPr>
              <a:t>Valuation</a:t>
            </a:r>
            <a:br>
              <a:rPr lang="en-US" sz="2300" b="0" dirty="0">
                <a:solidFill>
                  <a:schemeClr val="bg1"/>
                </a:solidFill>
                <a:latin typeface="+mj-lt"/>
              </a:rPr>
            </a:br>
            <a:r>
              <a:rPr lang="en-US" sz="2300" b="0" dirty="0">
                <a:solidFill>
                  <a:schemeClr val="bg1"/>
                </a:solidFill>
                <a:latin typeface="+mj-lt"/>
              </a:rPr>
              <a:t>Superstructure</a:t>
            </a:r>
          </a:p>
        </p:txBody>
      </p:sp>
    </p:spTree>
    <p:extLst>
      <p:ext uri="{BB962C8B-B14F-4D97-AF65-F5344CB8AC3E}">
        <p14:creationId xmlns:p14="http://schemas.microsoft.com/office/powerpoint/2010/main" val="340268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dirty="0" smtClean="0"/>
              <a:t>Sitting on the sidelines can be costly.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6663"/>
            <a:ext cx="8228013" cy="438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1450" y="6486248"/>
            <a:ext cx="7807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555759"/>
                </a:solidFill>
              </a:rPr>
              <a:t>Source: JP Morgan, Bloomberg. Past performance does not guarantee future results.</a:t>
            </a:r>
            <a:endParaRPr lang="en-US" sz="1000" dirty="0">
              <a:solidFill>
                <a:srgbClr val="5557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dirty="0" smtClean="0"/>
              <a:t>Individual Tax Bracket Changes for 2018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724182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1450" y="6486248"/>
            <a:ext cx="7807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555759"/>
                </a:solidFill>
              </a:rPr>
              <a:t>Source: Fidelity.</a:t>
            </a:r>
            <a:endParaRPr lang="en-US" sz="1000" dirty="0">
              <a:solidFill>
                <a:srgbClr val="5557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41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dirty="0" smtClean="0"/>
              <a:t>2018 Changes to Deductions and Credits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450" y="6486248"/>
            <a:ext cx="7807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555759"/>
                </a:solidFill>
              </a:rPr>
              <a:t>Source: Fidelity.</a:t>
            </a:r>
            <a:endParaRPr lang="en-US" sz="1000" dirty="0">
              <a:solidFill>
                <a:srgbClr val="555759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36533"/>
            <a:ext cx="6541911" cy="196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35559"/>
            <a:ext cx="7772400" cy="326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41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dirty="0" smtClean="0"/>
              <a:t>Corporate Taxes reduced from 35% to 21%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1450" y="6486248"/>
            <a:ext cx="7807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555759"/>
                </a:solidFill>
              </a:rPr>
              <a:t>Source: Fidelity, Haver Analytics, FactSet. Past performance does not guarantee future results.</a:t>
            </a:r>
            <a:endParaRPr lang="en-US" sz="1000" dirty="0">
              <a:solidFill>
                <a:srgbClr val="55575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4440"/>
            <a:ext cx="8228013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41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776E1C7-43AE-461F-BE64-B8CD0D305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486" y="3619833"/>
            <a:ext cx="2290534" cy="19202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776E1C7-43AE-461F-BE64-B8CD0D305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484" y="3619833"/>
            <a:ext cx="2290534" cy="1920240"/>
          </a:xfrm>
          <a:prstGeom prst="rect">
            <a:avLst/>
          </a:prstGeom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dirty="0" smtClean="0"/>
              <a:t>Themes driving markets right now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450" y="6486248"/>
            <a:ext cx="7807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555759"/>
                </a:solidFill>
              </a:rPr>
              <a:t>Source: Northern Trust Investment Strategy.</a:t>
            </a:r>
            <a:endParaRPr lang="en-US" sz="1000" dirty="0">
              <a:solidFill>
                <a:srgbClr val="555759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776E1C7-43AE-461F-BE64-B8CD0D305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099" y="1446083"/>
            <a:ext cx="2290534" cy="19202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A6F102E-C155-460F-8164-5F7470F52F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33" y="3619834"/>
            <a:ext cx="2290534" cy="19202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5F89DB0-82FD-4617-B007-A862C256E8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484" y="1446083"/>
            <a:ext cx="2290534" cy="19202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B2A1F1D-07EC-4375-991E-9624CEDA2B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33" y="1446083"/>
            <a:ext cx="2290534" cy="19202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C75EA42-2EF3-478D-9391-BF92E33F4BDE}"/>
              </a:ext>
            </a:extLst>
          </p:cNvPr>
          <p:cNvSpPr txBox="1"/>
          <p:nvPr/>
        </p:nvSpPr>
        <p:spPr>
          <a:xfrm>
            <a:off x="5821099" y="4226011"/>
            <a:ext cx="2290534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None/>
            </a:pPr>
            <a:r>
              <a:rPr lang="en-US" sz="23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Regulation in</a:t>
            </a:r>
            <a:br>
              <a:rPr lang="en-US" sz="23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en-US" sz="23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Limelight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18AA465-AD9F-425B-ADF4-F980E61E978F}"/>
              </a:ext>
            </a:extLst>
          </p:cNvPr>
          <p:cNvSpPr txBox="1"/>
          <p:nvPr/>
        </p:nvSpPr>
        <p:spPr>
          <a:xfrm>
            <a:off x="769533" y="4402982"/>
            <a:ext cx="2290535" cy="3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None/>
            </a:pPr>
            <a:r>
              <a:rPr lang="en-US" sz="2300" b="0" dirty="0">
                <a:solidFill>
                  <a:schemeClr val="bg1"/>
                </a:solidFill>
                <a:latin typeface="+mj-lt"/>
              </a:rPr>
              <a:t>Stuckflation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E7A5A58-A490-4A7A-B047-A3D8740C59B8}"/>
              </a:ext>
            </a:extLst>
          </p:cNvPr>
          <p:cNvSpPr txBox="1"/>
          <p:nvPr/>
        </p:nvSpPr>
        <p:spPr>
          <a:xfrm>
            <a:off x="3285484" y="4226010"/>
            <a:ext cx="2290534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None/>
            </a:pPr>
            <a:r>
              <a:rPr lang="en-US" sz="23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Populist </a:t>
            </a:r>
            <a:br>
              <a:rPr lang="en-US" sz="23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en-US" sz="23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Catharsis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34948BA-7695-444F-9F9A-C42FB10B0A96}"/>
              </a:ext>
            </a:extLst>
          </p:cNvPr>
          <p:cNvSpPr txBox="1"/>
          <p:nvPr/>
        </p:nvSpPr>
        <p:spPr>
          <a:xfrm>
            <a:off x="769533" y="2052260"/>
            <a:ext cx="2290534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None/>
            </a:pPr>
            <a:r>
              <a:rPr lang="en-US" sz="2300" b="0" dirty="0">
                <a:solidFill>
                  <a:schemeClr val="bg1"/>
                </a:solidFill>
                <a:latin typeface="+mj-lt"/>
              </a:rPr>
              <a:t>Entrenched </a:t>
            </a:r>
            <a:br>
              <a:rPr lang="en-US" sz="2300" b="0" dirty="0">
                <a:solidFill>
                  <a:schemeClr val="bg1"/>
                </a:solidFill>
                <a:latin typeface="+mj-lt"/>
              </a:rPr>
            </a:br>
            <a:r>
              <a:rPr lang="en-US" sz="2300" b="0" dirty="0">
                <a:solidFill>
                  <a:schemeClr val="bg1"/>
                </a:solidFill>
                <a:latin typeface="+mj-lt"/>
              </a:rPr>
              <a:t>Growth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F893BCD-D732-476D-847D-0CFDF30B59D8}"/>
              </a:ext>
            </a:extLst>
          </p:cNvPr>
          <p:cNvSpPr txBox="1"/>
          <p:nvPr/>
        </p:nvSpPr>
        <p:spPr>
          <a:xfrm>
            <a:off x="3285484" y="2052260"/>
            <a:ext cx="2290534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None/>
            </a:pPr>
            <a:r>
              <a:rPr lang="en-US" sz="2300" b="0" dirty="0">
                <a:solidFill>
                  <a:schemeClr val="bg1"/>
                </a:solidFill>
                <a:latin typeface="+mj-lt"/>
              </a:rPr>
              <a:t>Waiting for </a:t>
            </a:r>
            <a:br>
              <a:rPr lang="en-US" sz="2300" b="0" dirty="0">
                <a:solidFill>
                  <a:schemeClr val="bg1"/>
                </a:solidFill>
                <a:latin typeface="+mj-lt"/>
              </a:rPr>
            </a:br>
            <a:r>
              <a:rPr lang="en-US" sz="2300" b="0" dirty="0">
                <a:solidFill>
                  <a:schemeClr val="bg1"/>
                </a:solidFill>
                <a:latin typeface="+mj-lt"/>
              </a:rPr>
              <a:t>Monetary Godot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6772154-1606-4706-8775-4250A237057C}"/>
              </a:ext>
            </a:extLst>
          </p:cNvPr>
          <p:cNvSpPr txBox="1"/>
          <p:nvPr/>
        </p:nvSpPr>
        <p:spPr>
          <a:xfrm>
            <a:off x="5821099" y="2052260"/>
            <a:ext cx="2290534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None/>
            </a:pPr>
            <a:r>
              <a:rPr lang="en-US" sz="23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Valuation</a:t>
            </a:r>
            <a:br>
              <a:rPr lang="en-US" sz="23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en-US" sz="23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Superstructure</a:t>
            </a:r>
          </a:p>
        </p:txBody>
      </p:sp>
    </p:spTree>
    <p:extLst>
      <p:ext uri="{BB962C8B-B14F-4D97-AF65-F5344CB8AC3E}">
        <p14:creationId xmlns:p14="http://schemas.microsoft.com/office/powerpoint/2010/main" val="99342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dirty="0" smtClean="0"/>
              <a:t>A year to remember…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450" y="6486248"/>
            <a:ext cx="7807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555759"/>
                </a:solidFill>
              </a:rPr>
              <a:t>Source: Northern Trust Investment Strategy, Bloomberg.</a:t>
            </a:r>
            <a:endParaRPr lang="en-US" sz="1000" dirty="0">
              <a:solidFill>
                <a:srgbClr val="555759"/>
              </a:solidFill>
            </a:endParaRPr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3640254839"/>
              </p:ext>
            </p:extLst>
          </p:nvPr>
        </p:nvGraphicFramePr>
        <p:xfrm>
          <a:off x="416675" y="1366653"/>
          <a:ext cx="8550043" cy="4232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dirty="0" smtClean="0"/>
              <a:t>…with strong returns overseas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450" y="6486248"/>
            <a:ext cx="7807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555759"/>
                </a:solidFill>
              </a:rPr>
              <a:t>Source</a:t>
            </a:r>
            <a:r>
              <a:rPr lang="en-US" sz="1000" dirty="0">
                <a:solidFill>
                  <a:srgbClr val="555759"/>
                </a:solidFill>
              </a:rPr>
              <a:t>: Northern Trust Investment </a:t>
            </a:r>
            <a:r>
              <a:rPr lang="en-US" sz="1000" dirty="0" smtClean="0">
                <a:solidFill>
                  <a:srgbClr val="555759"/>
                </a:solidFill>
              </a:rPr>
              <a:t>Strategy, Bloomberg.</a:t>
            </a:r>
            <a:endParaRPr lang="en-US" sz="1000" dirty="0">
              <a:solidFill>
                <a:srgbClr val="555759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431985903"/>
              </p:ext>
            </p:extLst>
          </p:nvPr>
        </p:nvGraphicFramePr>
        <p:xfrm>
          <a:off x="416675" y="1366653"/>
          <a:ext cx="8550043" cy="4232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610AFDD-EE88-4A7A-A324-7E2AA6BB4B62}"/>
              </a:ext>
            </a:extLst>
          </p:cNvPr>
          <p:cNvSpPr/>
          <p:nvPr/>
        </p:nvSpPr>
        <p:spPr>
          <a:xfrm>
            <a:off x="6755605" y="2065896"/>
            <a:ext cx="1971719" cy="339431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055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dirty="0" smtClean="0"/>
              <a:t>Equities: Hitting the new year running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450" y="6486248"/>
            <a:ext cx="7807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555759"/>
                </a:solidFill>
              </a:rPr>
              <a:t>Source</a:t>
            </a:r>
            <a:r>
              <a:rPr lang="en-US" sz="1000" dirty="0">
                <a:solidFill>
                  <a:srgbClr val="555759"/>
                </a:solidFill>
              </a:rPr>
              <a:t>: Northern Trust Investment </a:t>
            </a:r>
            <a:r>
              <a:rPr lang="en-US" sz="1000" dirty="0" smtClean="0">
                <a:solidFill>
                  <a:srgbClr val="555759"/>
                </a:solidFill>
              </a:rPr>
              <a:t>Strategy, Bloomberg</a:t>
            </a:r>
            <a:endParaRPr lang="en-US" sz="1000" dirty="0">
              <a:solidFill>
                <a:srgbClr val="555759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F48D05B2-EB8C-4E49-B4B3-F25834DA1A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0753154"/>
              </p:ext>
            </p:extLst>
          </p:nvPr>
        </p:nvGraphicFramePr>
        <p:xfrm>
          <a:off x="228600" y="1463040"/>
          <a:ext cx="8643441" cy="4179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A0DC021-861E-45E1-BD18-2CCFDE78C4C9}"/>
              </a:ext>
            </a:extLst>
          </p:cNvPr>
          <p:cNvCxnSpPr>
            <a:cxnSpLocks/>
          </p:cNvCxnSpPr>
          <p:nvPr/>
        </p:nvCxnSpPr>
        <p:spPr>
          <a:xfrm>
            <a:off x="1376521" y="5371227"/>
            <a:ext cx="3205316" cy="0"/>
          </a:xfrm>
          <a:prstGeom prst="line">
            <a:avLst/>
          </a:prstGeom>
          <a:ln w="19050">
            <a:solidFill>
              <a:srgbClr val="6464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A0DC021-861E-45E1-BD18-2CCFDE78C4C9}"/>
              </a:ext>
            </a:extLst>
          </p:cNvPr>
          <p:cNvCxnSpPr>
            <a:cxnSpLocks/>
          </p:cNvCxnSpPr>
          <p:nvPr/>
        </p:nvCxnSpPr>
        <p:spPr>
          <a:xfrm>
            <a:off x="5186522" y="5371227"/>
            <a:ext cx="3205316" cy="0"/>
          </a:xfrm>
          <a:prstGeom prst="line">
            <a:avLst/>
          </a:prstGeom>
          <a:ln w="19050">
            <a:solidFill>
              <a:srgbClr val="6464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55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dirty="0" smtClean="0"/>
              <a:t>Fixed Income: Taking credit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450" y="6486248"/>
            <a:ext cx="7807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555759"/>
                </a:solidFill>
              </a:rPr>
              <a:t>Source</a:t>
            </a:r>
            <a:r>
              <a:rPr lang="en-US" sz="1000" dirty="0">
                <a:solidFill>
                  <a:srgbClr val="555759"/>
                </a:solidFill>
              </a:rPr>
              <a:t>: Northern Trust Investment </a:t>
            </a:r>
            <a:r>
              <a:rPr lang="en-US" sz="1000" dirty="0" smtClean="0">
                <a:solidFill>
                  <a:srgbClr val="555759"/>
                </a:solidFill>
              </a:rPr>
              <a:t>Strategy, Bloomberg</a:t>
            </a:r>
            <a:endParaRPr lang="en-US" sz="1000" dirty="0">
              <a:solidFill>
                <a:srgbClr val="555759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D1F6E1C9-388C-446F-860B-EE92AE07B7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2746789"/>
              </p:ext>
            </p:extLst>
          </p:nvPr>
        </p:nvGraphicFramePr>
        <p:xfrm>
          <a:off x="228600" y="1463040"/>
          <a:ext cx="8578126" cy="4147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A0DC021-861E-45E1-BD18-2CCFDE78C4C9}"/>
              </a:ext>
            </a:extLst>
          </p:cNvPr>
          <p:cNvCxnSpPr>
            <a:cxnSpLocks/>
          </p:cNvCxnSpPr>
          <p:nvPr/>
        </p:nvCxnSpPr>
        <p:spPr>
          <a:xfrm>
            <a:off x="1101225" y="5371227"/>
            <a:ext cx="3205316" cy="0"/>
          </a:xfrm>
          <a:prstGeom prst="line">
            <a:avLst/>
          </a:prstGeom>
          <a:ln w="19050">
            <a:solidFill>
              <a:srgbClr val="6464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A0DC021-861E-45E1-BD18-2CCFDE78C4C9}"/>
              </a:ext>
            </a:extLst>
          </p:cNvPr>
          <p:cNvCxnSpPr>
            <a:cxnSpLocks/>
          </p:cNvCxnSpPr>
          <p:nvPr/>
        </p:nvCxnSpPr>
        <p:spPr>
          <a:xfrm>
            <a:off x="4960386" y="5371227"/>
            <a:ext cx="3205316" cy="0"/>
          </a:xfrm>
          <a:prstGeom prst="line">
            <a:avLst/>
          </a:prstGeom>
          <a:ln w="19050">
            <a:solidFill>
              <a:srgbClr val="6464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C37D3482-0F91-48A8-B397-9C69DAC3462E}"/>
              </a:ext>
            </a:extLst>
          </p:cNvPr>
          <p:cNvSpPr txBox="1"/>
          <p:nvPr/>
        </p:nvSpPr>
        <p:spPr>
          <a:xfrm>
            <a:off x="1119309" y="5442480"/>
            <a:ext cx="3169148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1050" b="1" dirty="0">
                <a:solidFill>
                  <a:srgbClr val="646469"/>
                </a:solidFill>
                <a:latin typeface="+mj-lt"/>
              </a:rPr>
              <a:t>2017 RETURNS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275F59A9-9E13-40E9-BEAA-353540113088}"/>
              </a:ext>
            </a:extLst>
          </p:cNvPr>
          <p:cNvSpPr txBox="1"/>
          <p:nvPr/>
        </p:nvSpPr>
        <p:spPr>
          <a:xfrm>
            <a:off x="4983270" y="5442479"/>
            <a:ext cx="3159548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1050" b="1" dirty="0">
                <a:solidFill>
                  <a:srgbClr val="646469"/>
                </a:solidFill>
                <a:latin typeface="+mj-lt"/>
              </a:rPr>
              <a:t>2018 FORECASTS</a:t>
            </a:r>
          </a:p>
        </p:txBody>
      </p:sp>
    </p:spTree>
    <p:extLst>
      <p:ext uri="{BB962C8B-B14F-4D97-AF65-F5344CB8AC3E}">
        <p14:creationId xmlns:p14="http://schemas.microsoft.com/office/powerpoint/2010/main" val="195055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31161" cy="685800"/>
          </a:xfrm>
        </p:spPr>
        <p:txBody>
          <a:bodyPr/>
          <a:lstStyle/>
          <a:p>
            <a:r>
              <a:rPr lang="en-US" altLang="en-US" sz="2900" dirty="0" smtClean="0"/>
              <a:t>Interest Rates: Its all only slightly uphill from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450" y="6486248"/>
            <a:ext cx="7807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555759"/>
                </a:solidFill>
              </a:rPr>
              <a:t>Source</a:t>
            </a:r>
            <a:r>
              <a:rPr lang="en-US" sz="1000" dirty="0">
                <a:solidFill>
                  <a:srgbClr val="555759"/>
                </a:solidFill>
              </a:rPr>
              <a:t>: Northern Trust Investment </a:t>
            </a:r>
            <a:r>
              <a:rPr lang="en-US" sz="1000" dirty="0" smtClean="0">
                <a:solidFill>
                  <a:srgbClr val="555759"/>
                </a:solidFill>
              </a:rPr>
              <a:t>Strategy, Bloomberg.</a:t>
            </a:r>
            <a:endParaRPr lang="en-US" sz="1000" dirty="0">
              <a:solidFill>
                <a:srgbClr val="555759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C351467A-91DC-4E88-A11C-C3310F4BA0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3365221"/>
              </p:ext>
            </p:extLst>
          </p:nvPr>
        </p:nvGraphicFramePr>
        <p:xfrm>
          <a:off x="351692" y="1470075"/>
          <a:ext cx="8624357" cy="4130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055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dirty="0" smtClean="0"/>
              <a:t>Asset Allocation – Global Policy 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450" y="6486248"/>
            <a:ext cx="7807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555759"/>
                </a:solidFill>
              </a:rPr>
              <a:t>Source: Northern Trust Investment Strategy.</a:t>
            </a:r>
            <a:endParaRPr lang="en-US" sz="1000" dirty="0">
              <a:solidFill>
                <a:srgbClr val="55575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1219297"/>
            <a:ext cx="8396287" cy="483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55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WBT_Light3">
  <a:themeElements>
    <a:clrScheme name="NWBT_Light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WBT_Light3">
      <a:majorFont>
        <a:latin typeface="Optima"/>
        <a:ea typeface="ＭＳ Ｐゴシック"/>
        <a:cs typeface=""/>
      </a:majorFont>
      <a:minorFont>
        <a:latin typeface="Opti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NWBT_Light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WBT_Light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WBT_Light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WBT_Light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WBT_Light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WBT_Light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WBT_Light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WBT_Light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WBT_Light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WBT_Light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WBT_Light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WBT_Light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2004:Templates:My Templates:NWBT_Light3</Template>
  <TotalTime>2043</TotalTime>
  <Words>531</Words>
  <Application>Microsoft Office PowerPoint</Application>
  <PresentationFormat>On-screen Show (4:3)</PresentationFormat>
  <Paragraphs>76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NWBT_Light3</vt:lpstr>
      <vt:lpstr>PowerPoint Presentation</vt:lpstr>
      <vt:lpstr>Themes to watch in the years ahead</vt:lpstr>
      <vt:lpstr>Themes driving markets right now</vt:lpstr>
      <vt:lpstr>A year to remember…</vt:lpstr>
      <vt:lpstr>…with strong returns overseas</vt:lpstr>
      <vt:lpstr>Equities: Hitting the new year running</vt:lpstr>
      <vt:lpstr>Fixed Income: Taking credit</vt:lpstr>
      <vt:lpstr>Interest Rates: Its all only slightly uphill from here</vt:lpstr>
      <vt:lpstr>Asset Allocation – Global Policy Model</vt:lpstr>
      <vt:lpstr>Key Takeaways</vt:lpstr>
      <vt:lpstr>Most of the world’s major economies remain in expansion.</vt:lpstr>
      <vt:lpstr>All S&amp;P 500 monthly returns were positive in 2017. </vt:lpstr>
      <vt:lpstr>Only 3 days +/- 1% daily market move</vt:lpstr>
      <vt:lpstr>U.S. and Int’l Equities at an inflection point?</vt:lpstr>
      <vt:lpstr>Where do we go from here?</vt:lpstr>
      <vt:lpstr>Have Equities broken out into a new secular bull market in 2013?</vt:lpstr>
      <vt:lpstr>Still a tremendous amount of cash on the sidelines losing money to inflation.</vt:lpstr>
      <vt:lpstr>Still a tremendous amount of cash on the sidelines losing money to inflation.</vt:lpstr>
      <vt:lpstr>Trying to time the market can cost more than the correction itself.</vt:lpstr>
      <vt:lpstr>Sitting on the sidelines can be costly.</vt:lpstr>
      <vt:lpstr>Individual Tax Bracket Changes for 2018</vt:lpstr>
      <vt:lpstr>2018 Changes to Deductions and Credits</vt:lpstr>
      <vt:lpstr>Corporate Taxes reduced from 35% to 21%</vt:lpstr>
    </vt:vector>
  </TitlesOfParts>
  <Company>Sue Muntz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Muntz</dc:creator>
  <cp:lastModifiedBy>Carrie Jean Dearborn</cp:lastModifiedBy>
  <cp:revision>325</cp:revision>
  <cp:lastPrinted>2011-01-21T19:50:59Z</cp:lastPrinted>
  <dcterms:created xsi:type="dcterms:W3CDTF">2011-01-06T14:18:44Z</dcterms:created>
  <dcterms:modified xsi:type="dcterms:W3CDTF">2018-01-25T18:09:28Z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XSensitivityLevel">
    <vt:lpwstr>3NS-20</vt:lpwstr>
  </property>
  <property fmtid="{D5CDD505-2E9C-101B-9397-08002B2CF9AE}" pid="3" name="XFooterSwitch">
    <vt:lpwstr>True</vt:lpwstr>
  </property>
  <property fmtid="{D5CDD505-2E9C-101B-9397-08002B2CF9AE}" pid="4" name="DocumentPath">
    <vt:lpwstr/>
  </property>
  <property fmtid="{D5CDD505-2E9C-101B-9397-08002B2CF9AE}" pid="5" name="xNTACLog1">
    <vt:lpwstr>3NS-20201801171126Sdp61;;3NS-20201801171648Sdp61</vt:lpwstr>
  </property>
  <property fmtid="{D5CDD505-2E9C-101B-9397-08002B2CF9AE}" pid="6" name="xNTACLog">
    <vt:lpwstr>3NS-20201801171648Sdp61;3NS-20201801171647Sdp61;3NS-20201801171629Stjo3;3NS-20201801171342Sdp61;3NS-20201801171337Sdp61;3NS-20201801171147Sdp61;3NS-20201801171146Sdp61</vt:lpwstr>
  </property>
</Properties>
</file>